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0" r:id="rId14"/>
    <p:sldId id="332" r:id="rId15"/>
    <p:sldId id="333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6A57-D7BA-40AA-9BB7-0CD434A96A93}" type="doc">
      <dgm:prSet loTypeId="urn:microsoft.com/office/officeart/2005/8/layout/cycle3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BA77D-98D6-420C-B73C-0EC76A38B719}">
      <dgm:prSet phldrT="[Text]" custT="1"/>
      <dgm:spPr/>
      <dgm:t>
        <a:bodyPr/>
        <a:lstStyle/>
        <a:p>
          <a:r>
            <a:rPr lang="en-US" sz="1000" dirty="0"/>
            <a:t>Identify stakeholders and concerns</a:t>
          </a:r>
        </a:p>
      </dgm:t>
    </dgm:pt>
    <dgm:pt modelId="{908C2793-D7DC-4E7F-B0FC-DBA8690709B7}" type="parTrans" cxnId="{A07770F8-7226-48C5-ABC9-FC0F452535F4}">
      <dgm:prSet/>
      <dgm:spPr/>
      <dgm:t>
        <a:bodyPr/>
        <a:lstStyle/>
        <a:p>
          <a:endParaRPr lang="en-US" sz="3600"/>
        </a:p>
      </dgm:t>
    </dgm:pt>
    <dgm:pt modelId="{FF243EBD-308E-4E82-AE8B-C1C8C55DA3EC}" type="sibTrans" cxnId="{A07770F8-7226-48C5-ABC9-FC0F452535F4}">
      <dgm:prSet/>
      <dgm:spPr/>
      <dgm:t>
        <a:bodyPr/>
        <a:lstStyle/>
        <a:p>
          <a:endParaRPr lang="en-US" sz="3600"/>
        </a:p>
      </dgm:t>
    </dgm:pt>
    <dgm:pt modelId="{744BD274-6A67-4FA9-A05A-5AF8C0C6D6C4}">
      <dgm:prSet phldrT="[Text]" custT="1"/>
      <dgm:spPr/>
      <dgm:t>
        <a:bodyPr/>
        <a:lstStyle/>
        <a:p>
          <a:r>
            <a:rPr lang="en-US" sz="1000" dirty="0"/>
            <a:t>Prioritize delivery</a:t>
          </a:r>
        </a:p>
      </dgm:t>
    </dgm:pt>
    <dgm:pt modelId="{28C4779F-F66F-4D05-A2C6-E09C6A36CFBB}" type="parTrans" cxnId="{A2EC5C31-7510-401A-85A1-75AEB73BCCB8}">
      <dgm:prSet/>
      <dgm:spPr/>
      <dgm:t>
        <a:bodyPr/>
        <a:lstStyle/>
        <a:p>
          <a:endParaRPr lang="en-US" sz="3600"/>
        </a:p>
      </dgm:t>
    </dgm:pt>
    <dgm:pt modelId="{B019D68B-C4A3-4615-9BE4-418CFBE59D9F}" type="sibTrans" cxnId="{A2EC5C31-7510-401A-85A1-75AEB73BCCB8}">
      <dgm:prSet/>
      <dgm:spPr/>
      <dgm:t>
        <a:bodyPr/>
        <a:lstStyle/>
        <a:p>
          <a:endParaRPr lang="en-US" sz="3600"/>
        </a:p>
      </dgm:t>
    </dgm:pt>
    <dgm:pt modelId="{2E44EDC4-32F3-42A8-8341-EA8142ED3F29}">
      <dgm:prSet phldrT="[Text]" custT="1"/>
      <dgm:spPr/>
      <dgm:t>
        <a:bodyPr/>
        <a:lstStyle/>
        <a:p>
          <a:r>
            <a:rPr lang="en-US" sz="1000" dirty="0"/>
            <a:t>Identify/define the views that will support delivery</a:t>
          </a:r>
        </a:p>
      </dgm:t>
    </dgm:pt>
    <dgm:pt modelId="{B1110801-F8E5-4C3B-B850-F2FACB79B956}" type="parTrans" cxnId="{97D6FA8D-F6DC-42C4-926B-2CF01B49D762}">
      <dgm:prSet/>
      <dgm:spPr/>
      <dgm:t>
        <a:bodyPr/>
        <a:lstStyle/>
        <a:p>
          <a:endParaRPr lang="en-US" sz="3600"/>
        </a:p>
      </dgm:t>
    </dgm:pt>
    <dgm:pt modelId="{1F3AF1C2-DB17-44D2-8BA3-6B6E52814375}" type="sibTrans" cxnId="{97D6FA8D-F6DC-42C4-926B-2CF01B49D762}">
      <dgm:prSet/>
      <dgm:spPr/>
      <dgm:t>
        <a:bodyPr/>
        <a:lstStyle/>
        <a:p>
          <a:endParaRPr lang="en-US" sz="3600"/>
        </a:p>
      </dgm:t>
    </dgm:pt>
    <dgm:pt modelId="{84569A08-56A9-438E-B912-1E9540D37289}">
      <dgm:prSet phldrT="[Text]" custT="1"/>
      <dgm:spPr/>
      <dgm:t>
        <a:bodyPr/>
        <a:lstStyle/>
        <a:p>
          <a:r>
            <a:rPr lang="en-US" sz="1000" dirty="0"/>
            <a:t>(Optional) Identify any meta-model extensions required and the impact on views</a:t>
          </a:r>
        </a:p>
      </dgm:t>
    </dgm:pt>
    <dgm:pt modelId="{EF7784FC-DBE5-40CB-AD18-C087523C9B6B}" type="parTrans" cxnId="{7AB4C621-D147-4AC3-ACA7-CED8613FC206}">
      <dgm:prSet/>
      <dgm:spPr/>
      <dgm:t>
        <a:bodyPr/>
        <a:lstStyle/>
        <a:p>
          <a:endParaRPr lang="en-US" sz="3600"/>
        </a:p>
      </dgm:t>
    </dgm:pt>
    <dgm:pt modelId="{D8588F63-CB7B-47D4-BDA2-5003C54E5789}" type="sibTrans" cxnId="{7AB4C621-D147-4AC3-ACA7-CED8613FC206}">
      <dgm:prSet/>
      <dgm:spPr/>
      <dgm:t>
        <a:bodyPr/>
        <a:lstStyle/>
        <a:p>
          <a:endParaRPr lang="en-US" sz="3600"/>
        </a:p>
      </dgm:t>
    </dgm:pt>
    <dgm:pt modelId="{2AA8E900-58D1-497E-9506-31989CE7545C}">
      <dgm:prSet phldrT="[Text]" custT="1"/>
      <dgm:spPr/>
      <dgm:t>
        <a:bodyPr/>
        <a:lstStyle/>
        <a:p>
          <a:r>
            <a:rPr lang="en-US" sz="1000" dirty="0"/>
            <a:t>Identify the data required, data sources and population method</a:t>
          </a:r>
        </a:p>
      </dgm:t>
    </dgm:pt>
    <dgm:pt modelId="{250B1F20-0A20-4EE8-8090-56237877B6B6}" type="parTrans" cxnId="{8A4C01D0-9258-410C-8562-006DFCD224EA}">
      <dgm:prSet/>
      <dgm:spPr/>
      <dgm:t>
        <a:bodyPr/>
        <a:lstStyle/>
        <a:p>
          <a:endParaRPr lang="en-US" sz="3600"/>
        </a:p>
      </dgm:t>
    </dgm:pt>
    <dgm:pt modelId="{8FF4434A-6011-4593-9407-437183885720}" type="sibTrans" cxnId="{8A4C01D0-9258-410C-8562-006DFCD224EA}">
      <dgm:prSet/>
      <dgm:spPr/>
      <dgm:t>
        <a:bodyPr/>
        <a:lstStyle/>
        <a:p>
          <a:endParaRPr lang="en-US" sz="3600"/>
        </a:p>
      </dgm:t>
    </dgm:pt>
    <dgm:pt modelId="{CC74DF1B-92C1-4DDE-8FBC-586185DDF6AB}">
      <dgm:prSet phldrT="[Text]" custT="1"/>
      <dgm:spPr/>
      <dgm:t>
        <a:bodyPr/>
        <a:lstStyle/>
        <a:p>
          <a:r>
            <a:rPr lang="en-US" sz="1000" dirty="0"/>
            <a:t>Plan Training / Consultancy</a:t>
          </a:r>
        </a:p>
      </dgm:t>
    </dgm:pt>
    <dgm:pt modelId="{2B9CDB42-680F-4D75-BEC7-E6BA64D54160}" type="parTrans" cxnId="{CF39CD4D-2E26-4A16-AE96-C71A4DBBB4CF}">
      <dgm:prSet/>
      <dgm:spPr/>
      <dgm:t>
        <a:bodyPr/>
        <a:lstStyle/>
        <a:p>
          <a:endParaRPr lang="en-US" sz="3600"/>
        </a:p>
      </dgm:t>
    </dgm:pt>
    <dgm:pt modelId="{2FE8E169-87A1-49F4-BBBE-0CDCBA500F8D}" type="sibTrans" cxnId="{CF39CD4D-2E26-4A16-AE96-C71A4DBBB4CF}">
      <dgm:prSet/>
      <dgm:spPr/>
      <dgm:t>
        <a:bodyPr/>
        <a:lstStyle/>
        <a:p>
          <a:endParaRPr lang="en-US" sz="3600"/>
        </a:p>
      </dgm:t>
    </dgm:pt>
    <dgm:pt modelId="{02674AED-4A3D-4385-A581-4EA7546B296F}">
      <dgm:prSet phldrT="[Text]" custT="1"/>
      <dgm:spPr/>
      <dgm:t>
        <a:bodyPr/>
        <a:lstStyle/>
        <a:p>
          <a:r>
            <a:rPr lang="en-US" sz="1000" dirty="0"/>
            <a:t>(Optional) Extend launchpad and build integrations and views as required</a:t>
          </a:r>
        </a:p>
      </dgm:t>
    </dgm:pt>
    <dgm:pt modelId="{8F0EFDB5-C7FB-4A20-812A-95482FAEB9F8}" type="parTrans" cxnId="{07A31138-0ADE-418F-B239-28C810245479}">
      <dgm:prSet/>
      <dgm:spPr/>
      <dgm:t>
        <a:bodyPr/>
        <a:lstStyle/>
        <a:p>
          <a:endParaRPr lang="en-US" sz="3600"/>
        </a:p>
      </dgm:t>
    </dgm:pt>
    <dgm:pt modelId="{27DA5CA3-2BF7-41F1-BB55-81F6585E0107}" type="sibTrans" cxnId="{07A31138-0ADE-418F-B239-28C810245479}">
      <dgm:prSet/>
      <dgm:spPr/>
      <dgm:t>
        <a:bodyPr/>
        <a:lstStyle/>
        <a:p>
          <a:endParaRPr lang="en-US" sz="3600"/>
        </a:p>
      </dgm:t>
    </dgm:pt>
    <dgm:pt modelId="{9024B4C5-DD62-4923-8022-4A2E1E2E4F5A}">
      <dgm:prSet phldrT="[Text]" custT="1"/>
      <dgm:spPr/>
      <dgm:t>
        <a:bodyPr/>
        <a:lstStyle/>
        <a:p>
          <a:r>
            <a:rPr lang="en-US" sz="1000" dirty="0"/>
            <a:t>Complete Portal and Repository set-up</a:t>
          </a:r>
        </a:p>
      </dgm:t>
    </dgm:pt>
    <dgm:pt modelId="{C6B100F0-7B45-45A8-98CE-9EBE6F4F0B7F}" type="parTrans" cxnId="{B01DB45B-4D2F-49EB-AEDD-48B3D1392237}">
      <dgm:prSet/>
      <dgm:spPr/>
      <dgm:t>
        <a:bodyPr/>
        <a:lstStyle/>
        <a:p>
          <a:endParaRPr lang="en-US" sz="3600"/>
        </a:p>
      </dgm:t>
    </dgm:pt>
    <dgm:pt modelId="{AB7D7886-6AFC-4F4C-96C2-AD86B195FEC2}" type="sibTrans" cxnId="{B01DB45B-4D2F-49EB-AEDD-48B3D1392237}">
      <dgm:prSet/>
      <dgm:spPr/>
      <dgm:t>
        <a:bodyPr/>
        <a:lstStyle/>
        <a:p>
          <a:endParaRPr lang="en-US" sz="3600"/>
        </a:p>
      </dgm:t>
    </dgm:pt>
    <dgm:pt modelId="{5A572E0D-0AE1-4AD6-A9F5-03E140DF982D}">
      <dgm:prSet phldrT="[Text]" custT="1"/>
      <dgm:spPr/>
      <dgm:t>
        <a:bodyPr/>
        <a:lstStyle/>
        <a:p>
          <a:r>
            <a:rPr lang="en-US" sz="1000" dirty="0"/>
            <a:t>Capture Data</a:t>
          </a:r>
        </a:p>
      </dgm:t>
    </dgm:pt>
    <dgm:pt modelId="{4E66B100-CE96-4BFE-B59A-D8EADC90C40F}" type="parTrans" cxnId="{57DF3557-F18B-4710-A4A7-D89BEB1F9367}">
      <dgm:prSet/>
      <dgm:spPr/>
      <dgm:t>
        <a:bodyPr/>
        <a:lstStyle/>
        <a:p>
          <a:endParaRPr lang="en-US" sz="3600"/>
        </a:p>
      </dgm:t>
    </dgm:pt>
    <dgm:pt modelId="{E02A0705-1F43-403D-ACA7-91B2FBFF318E}" type="sibTrans" cxnId="{57DF3557-F18B-4710-A4A7-D89BEB1F9367}">
      <dgm:prSet/>
      <dgm:spPr/>
      <dgm:t>
        <a:bodyPr/>
        <a:lstStyle/>
        <a:p>
          <a:endParaRPr lang="en-US" sz="3600"/>
        </a:p>
      </dgm:t>
    </dgm:pt>
    <dgm:pt modelId="{58F8CA0E-1477-4E07-B0DC-F91D6864C7A9}">
      <dgm:prSet phldrT="[Text]" custT="1"/>
      <dgm:spPr/>
      <dgm:t>
        <a:bodyPr/>
        <a:lstStyle/>
        <a:p>
          <a:r>
            <a:rPr lang="en-US" sz="1000" dirty="0"/>
            <a:t>Embed EA data management process to ensure data is maintained</a:t>
          </a:r>
        </a:p>
      </dgm:t>
    </dgm:pt>
    <dgm:pt modelId="{D7062B61-152C-4152-9675-2D8097B3379E}" type="parTrans" cxnId="{1AAC61AA-4BC2-4253-84E6-BB75815354F7}">
      <dgm:prSet/>
      <dgm:spPr/>
      <dgm:t>
        <a:bodyPr/>
        <a:lstStyle/>
        <a:p>
          <a:endParaRPr lang="en-US" sz="3600"/>
        </a:p>
      </dgm:t>
    </dgm:pt>
    <dgm:pt modelId="{5722D85C-AF4D-45EF-AB28-250DFCCED6A9}" type="sibTrans" cxnId="{1AAC61AA-4BC2-4253-84E6-BB75815354F7}">
      <dgm:prSet/>
      <dgm:spPr/>
      <dgm:t>
        <a:bodyPr/>
        <a:lstStyle/>
        <a:p>
          <a:endParaRPr lang="en-US" sz="3600"/>
        </a:p>
      </dgm:t>
    </dgm:pt>
    <dgm:pt modelId="{8F559436-0B47-4ED9-A7AC-4C8CB77EDF0A}">
      <dgm:prSet phldrT="[Text]" custT="1"/>
      <dgm:spPr/>
      <dgm:t>
        <a:bodyPr/>
        <a:lstStyle/>
        <a:p>
          <a:r>
            <a:rPr lang="en-US" sz="1000" dirty="0"/>
            <a:t>Measure value</a:t>
          </a:r>
        </a:p>
      </dgm:t>
    </dgm:pt>
    <dgm:pt modelId="{FB6433E1-C4E2-40AA-80F2-B458838A3D08}" type="parTrans" cxnId="{47C23884-5FAA-4308-837D-C47CF21F4CBE}">
      <dgm:prSet/>
      <dgm:spPr/>
      <dgm:t>
        <a:bodyPr/>
        <a:lstStyle/>
        <a:p>
          <a:endParaRPr lang="en-US" sz="3600"/>
        </a:p>
      </dgm:t>
    </dgm:pt>
    <dgm:pt modelId="{CC18802F-ECFA-4908-BFC7-70359BEFE83F}" type="sibTrans" cxnId="{47C23884-5FAA-4308-837D-C47CF21F4CBE}">
      <dgm:prSet/>
      <dgm:spPr/>
      <dgm:t>
        <a:bodyPr/>
        <a:lstStyle/>
        <a:p>
          <a:endParaRPr lang="en-US" sz="3600"/>
        </a:p>
      </dgm:t>
    </dgm:pt>
    <dgm:pt modelId="{A07D3BC5-1522-49D1-BD7D-EEF0E5A64C14}" type="pres">
      <dgm:prSet presAssocID="{29B36A57-D7BA-40AA-9BB7-0CD434A96A93}" presName="Name0" presStyleCnt="0">
        <dgm:presLayoutVars>
          <dgm:dir/>
          <dgm:resizeHandles val="exact"/>
        </dgm:presLayoutVars>
      </dgm:prSet>
      <dgm:spPr/>
    </dgm:pt>
    <dgm:pt modelId="{2AB66670-3995-439A-9563-8E5DEA7B745C}" type="pres">
      <dgm:prSet presAssocID="{29B36A57-D7BA-40AA-9BB7-0CD434A96A93}" presName="cycle" presStyleCnt="0"/>
      <dgm:spPr/>
    </dgm:pt>
    <dgm:pt modelId="{CACCD25A-E674-46A0-B4AB-F78A81ADEBE9}" type="pres">
      <dgm:prSet presAssocID="{619BA77D-98D6-420C-B73C-0EC76A38B719}" presName="nodeFirstNode" presStyleLbl="node1" presStyleIdx="0" presStyleCnt="11">
        <dgm:presLayoutVars>
          <dgm:bulletEnabled val="1"/>
        </dgm:presLayoutVars>
      </dgm:prSet>
      <dgm:spPr/>
    </dgm:pt>
    <dgm:pt modelId="{67771D30-8AF2-4198-B3A7-D531D84FB6A1}" type="pres">
      <dgm:prSet presAssocID="{FF243EBD-308E-4E82-AE8B-C1C8C55DA3EC}" presName="sibTransFirstNode" presStyleLbl="bgShp" presStyleIdx="0" presStyleCnt="1"/>
      <dgm:spPr/>
    </dgm:pt>
    <dgm:pt modelId="{5E7B9A59-B3E4-4AB1-A313-536B192BD3CD}" type="pres">
      <dgm:prSet presAssocID="{744BD274-6A67-4FA9-A05A-5AF8C0C6D6C4}" presName="nodeFollowingNodes" presStyleLbl="node1" presStyleIdx="1" presStyleCnt="11">
        <dgm:presLayoutVars>
          <dgm:bulletEnabled val="1"/>
        </dgm:presLayoutVars>
      </dgm:prSet>
      <dgm:spPr/>
    </dgm:pt>
    <dgm:pt modelId="{ED388618-C2E2-434B-B7E9-29818E267126}" type="pres">
      <dgm:prSet presAssocID="{2E44EDC4-32F3-42A8-8341-EA8142ED3F29}" presName="nodeFollowingNodes" presStyleLbl="node1" presStyleIdx="2" presStyleCnt="11">
        <dgm:presLayoutVars>
          <dgm:bulletEnabled val="1"/>
        </dgm:presLayoutVars>
      </dgm:prSet>
      <dgm:spPr/>
    </dgm:pt>
    <dgm:pt modelId="{6B4C8015-FEE9-4B5A-B5E2-EBD6982CE88C}" type="pres">
      <dgm:prSet presAssocID="{84569A08-56A9-438E-B912-1E9540D37289}" presName="nodeFollowingNodes" presStyleLbl="node1" presStyleIdx="3" presStyleCnt="11">
        <dgm:presLayoutVars>
          <dgm:bulletEnabled val="1"/>
        </dgm:presLayoutVars>
      </dgm:prSet>
      <dgm:spPr/>
    </dgm:pt>
    <dgm:pt modelId="{D15835AC-3E42-4428-A634-854F0923A987}" type="pres">
      <dgm:prSet presAssocID="{2AA8E900-58D1-497E-9506-31989CE7545C}" presName="nodeFollowingNodes" presStyleLbl="node1" presStyleIdx="4" presStyleCnt="11">
        <dgm:presLayoutVars>
          <dgm:bulletEnabled val="1"/>
        </dgm:presLayoutVars>
      </dgm:prSet>
      <dgm:spPr/>
    </dgm:pt>
    <dgm:pt modelId="{B35738D7-5A9B-4D9E-8BE5-3DC0668324DD}" type="pres">
      <dgm:prSet presAssocID="{CC74DF1B-92C1-4DDE-8FBC-586185DDF6AB}" presName="nodeFollowingNodes" presStyleLbl="node1" presStyleIdx="5" presStyleCnt="11">
        <dgm:presLayoutVars>
          <dgm:bulletEnabled val="1"/>
        </dgm:presLayoutVars>
      </dgm:prSet>
      <dgm:spPr/>
    </dgm:pt>
    <dgm:pt modelId="{F33C6FAF-4DE0-4E6E-BEB9-7630EE76E62F}" type="pres">
      <dgm:prSet presAssocID="{02674AED-4A3D-4385-A581-4EA7546B296F}" presName="nodeFollowingNodes" presStyleLbl="node1" presStyleIdx="6" presStyleCnt="11">
        <dgm:presLayoutVars>
          <dgm:bulletEnabled val="1"/>
        </dgm:presLayoutVars>
      </dgm:prSet>
      <dgm:spPr/>
    </dgm:pt>
    <dgm:pt modelId="{49EE4A7D-CCB2-42D2-A98C-5BF497610880}" type="pres">
      <dgm:prSet presAssocID="{9024B4C5-DD62-4923-8022-4A2E1E2E4F5A}" presName="nodeFollowingNodes" presStyleLbl="node1" presStyleIdx="7" presStyleCnt="11">
        <dgm:presLayoutVars>
          <dgm:bulletEnabled val="1"/>
        </dgm:presLayoutVars>
      </dgm:prSet>
      <dgm:spPr/>
    </dgm:pt>
    <dgm:pt modelId="{DCF67E6F-CF1B-4F84-85D1-09AB44F808F2}" type="pres">
      <dgm:prSet presAssocID="{5A572E0D-0AE1-4AD6-A9F5-03E140DF982D}" presName="nodeFollowingNodes" presStyleLbl="node1" presStyleIdx="8" presStyleCnt="11">
        <dgm:presLayoutVars>
          <dgm:bulletEnabled val="1"/>
        </dgm:presLayoutVars>
      </dgm:prSet>
      <dgm:spPr/>
    </dgm:pt>
    <dgm:pt modelId="{8D171C0A-C2C0-421B-BD77-F79243E72206}" type="pres">
      <dgm:prSet presAssocID="{58F8CA0E-1477-4E07-B0DC-F91D6864C7A9}" presName="nodeFollowingNodes" presStyleLbl="node1" presStyleIdx="9" presStyleCnt="11">
        <dgm:presLayoutVars>
          <dgm:bulletEnabled val="1"/>
        </dgm:presLayoutVars>
      </dgm:prSet>
      <dgm:spPr/>
    </dgm:pt>
    <dgm:pt modelId="{762CDA6D-602D-432A-B00C-96E0F4487BAB}" type="pres">
      <dgm:prSet presAssocID="{8F559436-0B47-4ED9-A7AC-4C8CB77EDF0A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F8FD9D03-874C-487C-94BC-8337FABB1F48}" type="presOf" srcId="{8F559436-0B47-4ED9-A7AC-4C8CB77EDF0A}" destId="{762CDA6D-602D-432A-B00C-96E0F4487BAB}" srcOrd="0" destOrd="0" presId="urn:microsoft.com/office/officeart/2005/8/layout/cycle3"/>
    <dgm:cxn modelId="{BB610A13-3D99-48BC-BBE0-9169FE1FF898}" type="presOf" srcId="{FF243EBD-308E-4E82-AE8B-C1C8C55DA3EC}" destId="{67771D30-8AF2-4198-B3A7-D531D84FB6A1}" srcOrd="0" destOrd="0" presId="urn:microsoft.com/office/officeart/2005/8/layout/cycle3"/>
    <dgm:cxn modelId="{7AB4C621-D147-4AC3-ACA7-CED8613FC206}" srcId="{29B36A57-D7BA-40AA-9BB7-0CD434A96A93}" destId="{84569A08-56A9-438E-B912-1E9540D37289}" srcOrd="3" destOrd="0" parTransId="{EF7784FC-DBE5-40CB-AD18-C087523C9B6B}" sibTransId="{D8588F63-CB7B-47D4-BDA2-5003C54E5789}"/>
    <dgm:cxn modelId="{A2EC5C31-7510-401A-85A1-75AEB73BCCB8}" srcId="{29B36A57-D7BA-40AA-9BB7-0CD434A96A93}" destId="{744BD274-6A67-4FA9-A05A-5AF8C0C6D6C4}" srcOrd="1" destOrd="0" parTransId="{28C4779F-F66F-4D05-A2C6-E09C6A36CFBB}" sibTransId="{B019D68B-C4A3-4615-9BE4-418CFBE59D9F}"/>
    <dgm:cxn modelId="{07A31138-0ADE-418F-B239-28C810245479}" srcId="{29B36A57-D7BA-40AA-9BB7-0CD434A96A93}" destId="{02674AED-4A3D-4385-A581-4EA7546B296F}" srcOrd="6" destOrd="0" parTransId="{8F0EFDB5-C7FB-4A20-812A-95482FAEB9F8}" sibTransId="{27DA5CA3-2BF7-41F1-BB55-81F6585E0107}"/>
    <dgm:cxn modelId="{B01DB45B-4D2F-49EB-AEDD-48B3D1392237}" srcId="{29B36A57-D7BA-40AA-9BB7-0CD434A96A93}" destId="{9024B4C5-DD62-4923-8022-4A2E1E2E4F5A}" srcOrd="7" destOrd="0" parTransId="{C6B100F0-7B45-45A8-98CE-9EBE6F4F0B7F}" sibTransId="{AB7D7886-6AFC-4F4C-96C2-AD86B195FEC2}"/>
    <dgm:cxn modelId="{79E18E4B-0489-4AAF-9791-D5C6382066D0}" type="presOf" srcId="{2E44EDC4-32F3-42A8-8341-EA8142ED3F29}" destId="{ED388618-C2E2-434B-B7E9-29818E267126}" srcOrd="0" destOrd="0" presId="urn:microsoft.com/office/officeart/2005/8/layout/cycle3"/>
    <dgm:cxn modelId="{CF39CD4D-2E26-4A16-AE96-C71A4DBBB4CF}" srcId="{29B36A57-D7BA-40AA-9BB7-0CD434A96A93}" destId="{CC74DF1B-92C1-4DDE-8FBC-586185DDF6AB}" srcOrd="5" destOrd="0" parTransId="{2B9CDB42-680F-4D75-BEC7-E6BA64D54160}" sibTransId="{2FE8E169-87A1-49F4-BBBE-0CDCBA500F8D}"/>
    <dgm:cxn modelId="{76D06770-0B40-4F7E-880D-B79331FCA385}" type="presOf" srcId="{744BD274-6A67-4FA9-A05A-5AF8C0C6D6C4}" destId="{5E7B9A59-B3E4-4AB1-A313-536B192BD3CD}" srcOrd="0" destOrd="0" presId="urn:microsoft.com/office/officeart/2005/8/layout/cycle3"/>
    <dgm:cxn modelId="{57DF3557-F18B-4710-A4A7-D89BEB1F9367}" srcId="{29B36A57-D7BA-40AA-9BB7-0CD434A96A93}" destId="{5A572E0D-0AE1-4AD6-A9F5-03E140DF982D}" srcOrd="8" destOrd="0" parTransId="{4E66B100-CE96-4BFE-B59A-D8EADC90C40F}" sibTransId="{E02A0705-1F43-403D-ACA7-91B2FBFF318E}"/>
    <dgm:cxn modelId="{47C23884-5FAA-4308-837D-C47CF21F4CBE}" srcId="{29B36A57-D7BA-40AA-9BB7-0CD434A96A93}" destId="{8F559436-0B47-4ED9-A7AC-4C8CB77EDF0A}" srcOrd="10" destOrd="0" parTransId="{FB6433E1-C4E2-40AA-80F2-B458838A3D08}" sibTransId="{CC18802F-ECFA-4908-BFC7-70359BEFE83F}"/>
    <dgm:cxn modelId="{E615EB8D-9B8C-453D-A359-6E3FE4BBA075}" type="presOf" srcId="{2AA8E900-58D1-497E-9506-31989CE7545C}" destId="{D15835AC-3E42-4428-A634-854F0923A987}" srcOrd="0" destOrd="0" presId="urn:microsoft.com/office/officeart/2005/8/layout/cycle3"/>
    <dgm:cxn modelId="{97D6FA8D-F6DC-42C4-926B-2CF01B49D762}" srcId="{29B36A57-D7BA-40AA-9BB7-0CD434A96A93}" destId="{2E44EDC4-32F3-42A8-8341-EA8142ED3F29}" srcOrd="2" destOrd="0" parTransId="{B1110801-F8E5-4C3B-B850-F2FACB79B956}" sibTransId="{1F3AF1C2-DB17-44D2-8BA3-6B6E52814375}"/>
    <dgm:cxn modelId="{9A32B092-B8F0-4BBC-A2C2-3899A9258EAC}" type="presOf" srcId="{CC74DF1B-92C1-4DDE-8FBC-586185DDF6AB}" destId="{B35738D7-5A9B-4D9E-8BE5-3DC0668324DD}" srcOrd="0" destOrd="0" presId="urn:microsoft.com/office/officeart/2005/8/layout/cycle3"/>
    <dgm:cxn modelId="{C5457496-B51A-4A59-A2D8-BD5F0252316F}" type="presOf" srcId="{9024B4C5-DD62-4923-8022-4A2E1E2E4F5A}" destId="{49EE4A7D-CCB2-42D2-A98C-5BF497610880}" srcOrd="0" destOrd="0" presId="urn:microsoft.com/office/officeart/2005/8/layout/cycle3"/>
    <dgm:cxn modelId="{4FE2A799-926B-4C02-95E6-192930DDCB3C}" type="presOf" srcId="{29B36A57-D7BA-40AA-9BB7-0CD434A96A93}" destId="{A07D3BC5-1522-49D1-BD7D-EEF0E5A64C14}" srcOrd="0" destOrd="0" presId="urn:microsoft.com/office/officeart/2005/8/layout/cycle3"/>
    <dgm:cxn modelId="{1AAC61AA-4BC2-4253-84E6-BB75815354F7}" srcId="{29B36A57-D7BA-40AA-9BB7-0CD434A96A93}" destId="{58F8CA0E-1477-4E07-B0DC-F91D6864C7A9}" srcOrd="9" destOrd="0" parTransId="{D7062B61-152C-4152-9675-2D8097B3379E}" sibTransId="{5722D85C-AF4D-45EF-AB28-250DFCCED6A9}"/>
    <dgm:cxn modelId="{3D9E38C2-20BA-47F7-B2BE-5677CA3B1A85}" type="presOf" srcId="{619BA77D-98D6-420C-B73C-0EC76A38B719}" destId="{CACCD25A-E674-46A0-B4AB-F78A81ADEBE9}" srcOrd="0" destOrd="0" presId="urn:microsoft.com/office/officeart/2005/8/layout/cycle3"/>
    <dgm:cxn modelId="{8E3BD3C5-AE35-4A64-A056-EF3010A996B7}" type="presOf" srcId="{02674AED-4A3D-4385-A581-4EA7546B296F}" destId="{F33C6FAF-4DE0-4E6E-BEB9-7630EE76E62F}" srcOrd="0" destOrd="0" presId="urn:microsoft.com/office/officeart/2005/8/layout/cycle3"/>
    <dgm:cxn modelId="{0469DEC5-7BF9-4275-9DFB-7679B2A03D70}" type="presOf" srcId="{58F8CA0E-1477-4E07-B0DC-F91D6864C7A9}" destId="{8D171C0A-C2C0-421B-BD77-F79243E72206}" srcOrd="0" destOrd="0" presId="urn:microsoft.com/office/officeart/2005/8/layout/cycle3"/>
    <dgm:cxn modelId="{8A4C01D0-9258-410C-8562-006DFCD224EA}" srcId="{29B36A57-D7BA-40AA-9BB7-0CD434A96A93}" destId="{2AA8E900-58D1-497E-9506-31989CE7545C}" srcOrd="4" destOrd="0" parTransId="{250B1F20-0A20-4EE8-8090-56237877B6B6}" sibTransId="{8FF4434A-6011-4593-9407-437183885720}"/>
    <dgm:cxn modelId="{D72B95D9-323A-4234-B997-D5DD01A21A4E}" type="presOf" srcId="{84569A08-56A9-438E-B912-1E9540D37289}" destId="{6B4C8015-FEE9-4B5A-B5E2-EBD6982CE88C}" srcOrd="0" destOrd="0" presId="urn:microsoft.com/office/officeart/2005/8/layout/cycle3"/>
    <dgm:cxn modelId="{A09B23EA-1D00-4EA2-B827-8616A3E718D8}" type="presOf" srcId="{5A572E0D-0AE1-4AD6-A9F5-03E140DF982D}" destId="{DCF67E6F-CF1B-4F84-85D1-09AB44F808F2}" srcOrd="0" destOrd="0" presId="urn:microsoft.com/office/officeart/2005/8/layout/cycle3"/>
    <dgm:cxn modelId="{A07770F8-7226-48C5-ABC9-FC0F452535F4}" srcId="{29B36A57-D7BA-40AA-9BB7-0CD434A96A93}" destId="{619BA77D-98D6-420C-B73C-0EC76A38B719}" srcOrd="0" destOrd="0" parTransId="{908C2793-D7DC-4E7F-B0FC-DBA8690709B7}" sibTransId="{FF243EBD-308E-4E82-AE8B-C1C8C55DA3EC}"/>
    <dgm:cxn modelId="{D92A73E5-DF52-4BB0-803B-89390ABB99CD}" type="presParOf" srcId="{A07D3BC5-1522-49D1-BD7D-EEF0E5A64C14}" destId="{2AB66670-3995-439A-9563-8E5DEA7B745C}" srcOrd="0" destOrd="0" presId="urn:microsoft.com/office/officeart/2005/8/layout/cycle3"/>
    <dgm:cxn modelId="{6683D338-D8BB-471A-A465-20F057FBB840}" type="presParOf" srcId="{2AB66670-3995-439A-9563-8E5DEA7B745C}" destId="{CACCD25A-E674-46A0-B4AB-F78A81ADEBE9}" srcOrd="0" destOrd="0" presId="urn:microsoft.com/office/officeart/2005/8/layout/cycle3"/>
    <dgm:cxn modelId="{82AF1288-1BA9-41A8-BC77-D851FE63AD3B}" type="presParOf" srcId="{2AB66670-3995-439A-9563-8E5DEA7B745C}" destId="{67771D30-8AF2-4198-B3A7-D531D84FB6A1}" srcOrd="1" destOrd="0" presId="urn:microsoft.com/office/officeart/2005/8/layout/cycle3"/>
    <dgm:cxn modelId="{8505840E-0EA7-44E2-A1FE-CA8CB3BF6B85}" type="presParOf" srcId="{2AB66670-3995-439A-9563-8E5DEA7B745C}" destId="{5E7B9A59-B3E4-4AB1-A313-536B192BD3CD}" srcOrd="2" destOrd="0" presId="urn:microsoft.com/office/officeart/2005/8/layout/cycle3"/>
    <dgm:cxn modelId="{AC911290-3007-462D-88E7-DF9DDD4CED4C}" type="presParOf" srcId="{2AB66670-3995-439A-9563-8E5DEA7B745C}" destId="{ED388618-C2E2-434B-B7E9-29818E267126}" srcOrd="3" destOrd="0" presId="urn:microsoft.com/office/officeart/2005/8/layout/cycle3"/>
    <dgm:cxn modelId="{049CD3DD-3995-458C-9004-BBB1BB2819B4}" type="presParOf" srcId="{2AB66670-3995-439A-9563-8E5DEA7B745C}" destId="{6B4C8015-FEE9-4B5A-B5E2-EBD6982CE88C}" srcOrd="4" destOrd="0" presId="urn:microsoft.com/office/officeart/2005/8/layout/cycle3"/>
    <dgm:cxn modelId="{644AB130-0914-4434-A453-74CD0323E15B}" type="presParOf" srcId="{2AB66670-3995-439A-9563-8E5DEA7B745C}" destId="{D15835AC-3E42-4428-A634-854F0923A987}" srcOrd="5" destOrd="0" presId="urn:microsoft.com/office/officeart/2005/8/layout/cycle3"/>
    <dgm:cxn modelId="{C4ED66B0-D2D5-4F83-A5D2-E3378E03A8BC}" type="presParOf" srcId="{2AB66670-3995-439A-9563-8E5DEA7B745C}" destId="{B35738D7-5A9B-4D9E-8BE5-3DC0668324DD}" srcOrd="6" destOrd="0" presId="urn:microsoft.com/office/officeart/2005/8/layout/cycle3"/>
    <dgm:cxn modelId="{BF9165DC-215D-4F5A-B033-2E4AABA79C05}" type="presParOf" srcId="{2AB66670-3995-439A-9563-8E5DEA7B745C}" destId="{F33C6FAF-4DE0-4E6E-BEB9-7630EE76E62F}" srcOrd="7" destOrd="0" presId="urn:microsoft.com/office/officeart/2005/8/layout/cycle3"/>
    <dgm:cxn modelId="{E88BEAED-B367-4B58-8B4F-5430EA4973BC}" type="presParOf" srcId="{2AB66670-3995-439A-9563-8E5DEA7B745C}" destId="{49EE4A7D-CCB2-42D2-A98C-5BF497610880}" srcOrd="8" destOrd="0" presId="urn:microsoft.com/office/officeart/2005/8/layout/cycle3"/>
    <dgm:cxn modelId="{B52FFAFE-9981-4E9F-94BD-37C2A960B764}" type="presParOf" srcId="{2AB66670-3995-439A-9563-8E5DEA7B745C}" destId="{DCF67E6F-CF1B-4F84-85D1-09AB44F808F2}" srcOrd="9" destOrd="0" presId="urn:microsoft.com/office/officeart/2005/8/layout/cycle3"/>
    <dgm:cxn modelId="{CEC38555-DDEE-4A5D-B3F6-1F70A02C684E}" type="presParOf" srcId="{2AB66670-3995-439A-9563-8E5DEA7B745C}" destId="{8D171C0A-C2C0-421B-BD77-F79243E72206}" srcOrd="10" destOrd="0" presId="urn:microsoft.com/office/officeart/2005/8/layout/cycle3"/>
    <dgm:cxn modelId="{CAC19553-AE56-43CC-8DA6-CAD49CDEF34A}" type="presParOf" srcId="{2AB66670-3995-439A-9563-8E5DEA7B745C}" destId="{762CDA6D-602D-432A-B00C-96E0F4487BAB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140C8-52AB-4ACC-A3D9-E2C2D0CC64FA}" type="doc">
      <dgm:prSet loTypeId="urn:microsoft.com/office/officeart/2005/8/layout/process5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47DEFC5-3EA2-4E48-A8C2-B686596735AD}">
      <dgm:prSet phldrT="[Text]" custT="1"/>
      <dgm:spPr/>
      <dgm:t>
        <a:bodyPr/>
        <a:lstStyle/>
        <a:p>
          <a:r>
            <a:rPr lang="en-US" sz="1400" dirty="0"/>
            <a:t>Login Import Utility</a:t>
          </a:r>
        </a:p>
      </dgm:t>
    </dgm:pt>
    <dgm:pt modelId="{870A6F59-7605-41F0-8F36-C04569A06502}" type="parTrans" cxnId="{166184DC-1A19-4E80-A82E-C76804A86126}">
      <dgm:prSet/>
      <dgm:spPr/>
      <dgm:t>
        <a:bodyPr/>
        <a:lstStyle/>
        <a:p>
          <a:endParaRPr lang="en-US" sz="2000"/>
        </a:p>
      </dgm:t>
    </dgm:pt>
    <dgm:pt modelId="{B53A13A2-26F8-44BA-8830-D01056004135}" type="sibTrans" cxnId="{166184DC-1A19-4E80-A82E-C76804A86126}">
      <dgm:prSet custT="1"/>
      <dgm:spPr/>
      <dgm:t>
        <a:bodyPr/>
        <a:lstStyle/>
        <a:p>
          <a:endParaRPr lang="en-US" sz="1050"/>
        </a:p>
      </dgm:t>
    </dgm:pt>
    <dgm:pt modelId="{3058A396-6202-4B12-A163-81D7D1701805}">
      <dgm:prSet phldrT="[Text]" custT="1"/>
      <dgm:spPr/>
      <dgm:t>
        <a:bodyPr/>
        <a:lstStyle/>
        <a:p>
          <a:r>
            <a:rPr lang="en-US" sz="1400" dirty="0"/>
            <a:t>[Import Setting] Setup Source Repository &amp; Target Environment (Dev/QA/Live)</a:t>
          </a:r>
        </a:p>
      </dgm:t>
    </dgm:pt>
    <dgm:pt modelId="{DFF69618-A6CA-42A5-9F0E-4585D9A4302A}" type="parTrans" cxnId="{1425FD79-5716-4DE8-9D4E-036E9BBE497B}">
      <dgm:prSet/>
      <dgm:spPr/>
      <dgm:t>
        <a:bodyPr/>
        <a:lstStyle/>
        <a:p>
          <a:endParaRPr lang="en-US" sz="2000"/>
        </a:p>
      </dgm:t>
    </dgm:pt>
    <dgm:pt modelId="{EAED9F34-205F-482D-B7D6-E04DE582FDB6}" type="sibTrans" cxnId="{1425FD79-5716-4DE8-9D4E-036E9BBE497B}">
      <dgm:prSet custT="1"/>
      <dgm:spPr/>
      <dgm:t>
        <a:bodyPr/>
        <a:lstStyle/>
        <a:p>
          <a:endParaRPr lang="en-US" sz="1050"/>
        </a:p>
      </dgm:t>
    </dgm:pt>
    <dgm:pt modelId="{47017D8C-ACF5-47A3-A51B-C2C021F99D80}">
      <dgm:prSet phldrT="[Text]" custT="1"/>
      <dgm:spPr/>
      <dgm:t>
        <a:bodyPr/>
        <a:lstStyle/>
        <a:p>
          <a:r>
            <a:rPr lang="en-US" sz="1400" dirty="0"/>
            <a:t>[Manage Imports] Create Import Activity (Excel) for Source Repository, Enable Log</a:t>
          </a:r>
        </a:p>
      </dgm:t>
    </dgm:pt>
    <dgm:pt modelId="{D4F402F2-8F1E-4CBC-9032-A8F83691BBE0}" type="parTrans" cxnId="{D66D4E31-0514-4181-AB63-C3079B340496}">
      <dgm:prSet/>
      <dgm:spPr/>
      <dgm:t>
        <a:bodyPr/>
        <a:lstStyle/>
        <a:p>
          <a:endParaRPr lang="en-US" sz="2000"/>
        </a:p>
      </dgm:t>
    </dgm:pt>
    <dgm:pt modelId="{709649F4-2604-4F4B-A678-4F7C8188EA76}" type="sibTrans" cxnId="{D66D4E31-0514-4181-AB63-C3079B340496}">
      <dgm:prSet custT="1"/>
      <dgm:spPr/>
      <dgm:t>
        <a:bodyPr/>
        <a:lstStyle/>
        <a:p>
          <a:endParaRPr lang="en-US" sz="1050"/>
        </a:p>
      </dgm:t>
    </dgm:pt>
    <dgm:pt modelId="{F7FCF2C6-A121-472E-AB0B-05432C4A8599}">
      <dgm:prSet phldrT="[Text]" custT="1"/>
      <dgm:spPr/>
      <dgm:t>
        <a:bodyPr/>
        <a:lstStyle/>
        <a:p>
          <a:r>
            <a:rPr lang="en-US" sz="1400" dirty="0"/>
            <a:t>[Manage Imports] Open Created “Import Activity”</a:t>
          </a:r>
        </a:p>
      </dgm:t>
    </dgm:pt>
    <dgm:pt modelId="{7640C20A-696E-4073-B157-2B67998398A1}" type="parTrans" cxnId="{D3D5CAC7-997C-4E82-AD36-36B1E71DBD03}">
      <dgm:prSet/>
      <dgm:spPr/>
      <dgm:t>
        <a:bodyPr/>
        <a:lstStyle/>
        <a:p>
          <a:endParaRPr lang="en-US" sz="2000"/>
        </a:p>
      </dgm:t>
    </dgm:pt>
    <dgm:pt modelId="{E2C0CDB4-9F53-405D-B090-063180A4B7D5}" type="sibTrans" cxnId="{D3D5CAC7-997C-4E82-AD36-36B1E71DBD03}">
      <dgm:prSet custT="1"/>
      <dgm:spPr/>
      <dgm:t>
        <a:bodyPr/>
        <a:lstStyle/>
        <a:p>
          <a:endParaRPr lang="en-US" sz="1050"/>
        </a:p>
      </dgm:t>
    </dgm:pt>
    <dgm:pt modelId="{069B47BD-A88B-45DD-BADD-0FD84C9A82CD}">
      <dgm:prSet phldrT="[Text]" custT="1"/>
      <dgm:spPr/>
      <dgm:t>
        <a:bodyPr/>
        <a:lstStyle/>
        <a:p>
          <a:r>
            <a:rPr lang="en-US" sz="1400" dirty="0"/>
            <a:t>Upload/Edit the Launchpad Import Specification (XML)</a:t>
          </a:r>
        </a:p>
      </dgm:t>
    </dgm:pt>
    <dgm:pt modelId="{4B1D7C90-80B7-48B3-9B91-69D9A5069948}" type="parTrans" cxnId="{5ECD8231-1F96-4DE7-A3AF-74DD57CAD40C}">
      <dgm:prSet/>
      <dgm:spPr/>
      <dgm:t>
        <a:bodyPr/>
        <a:lstStyle/>
        <a:p>
          <a:endParaRPr lang="en-US" sz="2000"/>
        </a:p>
      </dgm:t>
    </dgm:pt>
    <dgm:pt modelId="{7D70ED2B-6362-490E-9F7D-89B9A272F9A3}" type="sibTrans" cxnId="{5ECD8231-1F96-4DE7-A3AF-74DD57CAD40C}">
      <dgm:prSet custT="1"/>
      <dgm:spPr/>
      <dgm:t>
        <a:bodyPr/>
        <a:lstStyle/>
        <a:p>
          <a:endParaRPr lang="en-US" sz="1050"/>
        </a:p>
      </dgm:t>
    </dgm:pt>
    <dgm:pt modelId="{38F25C40-9643-4831-A90E-BF2432073B32}">
      <dgm:prSet phldrT="[Text]" custT="1"/>
      <dgm:spPr/>
      <dgm:t>
        <a:bodyPr/>
        <a:lstStyle/>
        <a:p>
          <a:r>
            <a:rPr lang="en-US" sz="1400" dirty="0"/>
            <a:t>(Cloud Only) Preview Source Spreadsheet</a:t>
          </a:r>
        </a:p>
      </dgm:t>
    </dgm:pt>
    <dgm:pt modelId="{171D841C-95B4-4583-8888-7D96587FED74}" type="parTrans" cxnId="{49E9CB2B-D97F-4FBF-8B01-436374F5BAAC}">
      <dgm:prSet/>
      <dgm:spPr/>
      <dgm:t>
        <a:bodyPr/>
        <a:lstStyle/>
        <a:p>
          <a:endParaRPr lang="en-US" sz="2000"/>
        </a:p>
      </dgm:t>
    </dgm:pt>
    <dgm:pt modelId="{E80615FC-89FD-418F-B795-52E6BA8AD567}" type="sibTrans" cxnId="{49E9CB2B-D97F-4FBF-8B01-436374F5BAAC}">
      <dgm:prSet custT="1"/>
      <dgm:spPr/>
      <dgm:t>
        <a:bodyPr/>
        <a:lstStyle/>
        <a:p>
          <a:endParaRPr lang="en-US" sz="1050"/>
        </a:p>
      </dgm:t>
    </dgm:pt>
    <dgm:pt modelId="{D8C6302C-BD8A-4556-8AF0-565E6CC07F70}">
      <dgm:prSet phldrT="[Text]" custT="1"/>
      <dgm:spPr/>
      <dgm:t>
        <a:bodyPr/>
        <a:lstStyle/>
        <a:p>
          <a:r>
            <a:rPr lang="en-US" sz="1400" dirty="0"/>
            <a:t>Select Worksheets, Make sure only the sheets you want to import are selected</a:t>
          </a:r>
        </a:p>
      </dgm:t>
    </dgm:pt>
    <dgm:pt modelId="{71DA897A-0F06-4FD9-A037-F33469E8E89D}" type="parTrans" cxnId="{FA5C70D4-4910-461F-80E2-342A89D852A4}">
      <dgm:prSet/>
      <dgm:spPr/>
      <dgm:t>
        <a:bodyPr/>
        <a:lstStyle/>
        <a:p>
          <a:endParaRPr lang="en-US" sz="2000"/>
        </a:p>
      </dgm:t>
    </dgm:pt>
    <dgm:pt modelId="{CCCD8538-895F-4032-9F09-FE21C1285954}" type="sibTrans" cxnId="{FA5C70D4-4910-461F-80E2-342A89D852A4}">
      <dgm:prSet custT="1"/>
      <dgm:spPr/>
      <dgm:t>
        <a:bodyPr/>
        <a:lstStyle/>
        <a:p>
          <a:endParaRPr lang="en-US" sz="1050"/>
        </a:p>
      </dgm:t>
    </dgm:pt>
    <dgm:pt modelId="{FEFAFC66-8460-4470-8F0D-EF657CF8BECB}">
      <dgm:prSet phldrT="[Text]" custT="1"/>
      <dgm:spPr/>
      <dgm:t>
        <a:bodyPr/>
        <a:lstStyle/>
        <a:p>
          <a:r>
            <a:rPr lang="en-US" sz="1400" dirty="0"/>
            <a:t>Make sure the sheets’ end rows are set to (at least) the last row of populated data in the related sheet in the Launchpad spreadsheet</a:t>
          </a:r>
        </a:p>
      </dgm:t>
    </dgm:pt>
    <dgm:pt modelId="{98D57801-2DB8-4F86-912A-AC180E0F5B1A}" type="parTrans" cxnId="{264E9DF7-C75D-4836-8EBB-E896838A4B32}">
      <dgm:prSet/>
      <dgm:spPr/>
      <dgm:t>
        <a:bodyPr/>
        <a:lstStyle/>
        <a:p>
          <a:endParaRPr lang="en-US" sz="2000"/>
        </a:p>
      </dgm:t>
    </dgm:pt>
    <dgm:pt modelId="{D3DAEEFF-91CA-49FB-AC7A-3EFB3FD6C979}" type="sibTrans" cxnId="{264E9DF7-C75D-4836-8EBB-E896838A4B32}">
      <dgm:prSet custT="1"/>
      <dgm:spPr/>
      <dgm:t>
        <a:bodyPr/>
        <a:lstStyle/>
        <a:p>
          <a:endParaRPr lang="en-US" sz="1050"/>
        </a:p>
      </dgm:t>
    </dgm:pt>
    <dgm:pt modelId="{5FAEEBFB-7633-4B10-BD8A-042845F0FE83}">
      <dgm:prSet phldrT="[Text]" custT="1"/>
      <dgm:spPr/>
      <dgm:t>
        <a:bodyPr/>
        <a:lstStyle/>
        <a:p>
          <a:r>
            <a:rPr lang="en-US" sz="1400" dirty="0"/>
            <a:t>Export needed worksheet from Essential Launchpad Exporter</a:t>
          </a:r>
        </a:p>
      </dgm:t>
    </dgm:pt>
    <dgm:pt modelId="{21E8FD02-434C-4958-BE03-FAF68ACDAD1B}" type="parTrans" cxnId="{548FD427-0814-40C8-8A08-EFA316CC295F}">
      <dgm:prSet/>
      <dgm:spPr/>
      <dgm:t>
        <a:bodyPr/>
        <a:lstStyle/>
        <a:p>
          <a:endParaRPr lang="en-US" sz="2000"/>
        </a:p>
      </dgm:t>
    </dgm:pt>
    <dgm:pt modelId="{AD2474CB-F959-407B-9B68-9B0F18CC6466}" type="sibTrans" cxnId="{548FD427-0814-40C8-8A08-EFA316CC295F}">
      <dgm:prSet custT="1"/>
      <dgm:spPr/>
      <dgm:t>
        <a:bodyPr/>
        <a:lstStyle/>
        <a:p>
          <a:endParaRPr lang="en-US" sz="1050"/>
        </a:p>
      </dgm:t>
    </dgm:pt>
    <dgm:pt modelId="{13F0E878-C921-47E6-BD5D-3BAB9807C719}">
      <dgm:prSet phldrT="[Text]" custT="1"/>
      <dgm:spPr/>
      <dgm:t>
        <a:bodyPr/>
        <a:lstStyle/>
        <a:p>
          <a:r>
            <a:rPr lang="en-US" sz="1400" dirty="0"/>
            <a:t>You can test the import first in non-Live environment, this will not update the repository but create the cached version for you to check</a:t>
          </a:r>
        </a:p>
      </dgm:t>
    </dgm:pt>
    <dgm:pt modelId="{290AC9E4-8246-47EE-9E88-998DC43527F1}" type="parTrans" cxnId="{E1D13AE1-7A49-47C5-BE90-3F21D7425E93}">
      <dgm:prSet/>
      <dgm:spPr/>
      <dgm:t>
        <a:bodyPr/>
        <a:lstStyle/>
        <a:p>
          <a:endParaRPr lang="en-US" sz="2000"/>
        </a:p>
      </dgm:t>
    </dgm:pt>
    <dgm:pt modelId="{E6D4745E-5342-44E7-8E85-8DB14B859B4B}" type="sibTrans" cxnId="{E1D13AE1-7A49-47C5-BE90-3F21D7425E93}">
      <dgm:prSet custT="1"/>
      <dgm:spPr/>
      <dgm:t>
        <a:bodyPr/>
        <a:lstStyle/>
        <a:p>
          <a:endParaRPr lang="en-US" sz="1050"/>
        </a:p>
      </dgm:t>
    </dgm:pt>
    <dgm:pt modelId="{4AB51DA0-22A3-45C3-87F6-609FEBB39F8A}">
      <dgm:prSet phldrT="[Text]" custT="1"/>
      <dgm:spPr/>
      <dgm:t>
        <a:bodyPr/>
        <a:lstStyle/>
        <a:p>
          <a:r>
            <a:rPr lang="en-US" sz="1400" dirty="0"/>
            <a:t>If the data looks OK, execute the Import, which will update your Protégé file or generate Import file as DUP</a:t>
          </a:r>
        </a:p>
      </dgm:t>
    </dgm:pt>
    <dgm:pt modelId="{375F4E1F-2D9E-496C-83C0-B9D628C4D5BF}" type="parTrans" cxnId="{6AB2DBA5-C7E4-4E65-8D24-A61A7F5429AA}">
      <dgm:prSet/>
      <dgm:spPr/>
      <dgm:t>
        <a:bodyPr/>
        <a:lstStyle/>
        <a:p>
          <a:endParaRPr lang="en-US" sz="2000"/>
        </a:p>
      </dgm:t>
    </dgm:pt>
    <dgm:pt modelId="{D1862E52-6B18-46BE-A59A-4DC5DA08B442}" type="sibTrans" cxnId="{6AB2DBA5-C7E4-4E65-8D24-A61A7F5429AA}">
      <dgm:prSet/>
      <dgm:spPr/>
      <dgm:t>
        <a:bodyPr/>
        <a:lstStyle/>
        <a:p>
          <a:endParaRPr lang="en-US" sz="2000"/>
        </a:p>
      </dgm:t>
    </dgm:pt>
    <dgm:pt modelId="{4F1BCF41-9414-4A4C-96E1-829B7FDC5F6F}" type="pres">
      <dgm:prSet presAssocID="{D82140C8-52AB-4ACC-A3D9-E2C2D0CC64FA}" presName="diagram" presStyleCnt="0">
        <dgm:presLayoutVars>
          <dgm:dir/>
          <dgm:resizeHandles val="exact"/>
        </dgm:presLayoutVars>
      </dgm:prSet>
      <dgm:spPr/>
    </dgm:pt>
    <dgm:pt modelId="{2C64DFAA-7AF2-4628-BEB7-6E2F7A3F2598}" type="pres">
      <dgm:prSet presAssocID="{5FAEEBFB-7633-4B10-BD8A-042845F0FE83}" presName="node" presStyleLbl="node1" presStyleIdx="0" presStyleCnt="11">
        <dgm:presLayoutVars>
          <dgm:bulletEnabled val="1"/>
        </dgm:presLayoutVars>
      </dgm:prSet>
      <dgm:spPr/>
    </dgm:pt>
    <dgm:pt modelId="{FFA09AD1-0777-496A-A7D0-EB68D1C1EF3A}" type="pres">
      <dgm:prSet presAssocID="{AD2474CB-F959-407B-9B68-9B0F18CC6466}" presName="sibTrans" presStyleLbl="sibTrans2D1" presStyleIdx="0" presStyleCnt="10"/>
      <dgm:spPr/>
    </dgm:pt>
    <dgm:pt modelId="{6B2B093F-4ED5-4BD1-9686-2E661920593F}" type="pres">
      <dgm:prSet presAssocID="{AD2474CB-F959-407B-9B68-9B0F18CC6466}" presName="connectorText" presStyleLbl="sibTrans2D1" presStyleIdx="0" presStyleCnt="10"/>
      <dgm:spPr/>
    </dgm:pt>
    <dgm:pt modelId="{96BBEA8F-472C-49A3-81ED-11C43BEEE1ED}" type="pres">
      <dgm:prSet presAssocID="{747DEFC5-3EA2-4E48-A8C2-B686596735AD}" presName="node" presStyleLbl="node1" presStyleIdx="1" presStyleCnt="11">
        <dgm:presLayoutVars>
          <dgm:bulletEnabled val="1"/>
        </dgm:presLayoutVars>
      </dgm:prSet>
      <dgm:spPr/>
    </dgm:pt>
    <dgm:pt modelId="{972685D4-5AD4-4E8E-A9BB-AD94ED39E555}" type="pres">
      <dgm:prSet presAssocID="{B53A13A2-26F8-44BA-8830-D01056004135}" presName="sibTrans" presStyleLbl="sibTrans2D1" presStyleIdx="1" presStyleCnt="10"/>
      <dgm:spPr/>
    </dgm:pt>
    <dgm:pt modelId="{41FB6EB1-1E70-41CA-8D3F-74E333F1859C}" type="pres">
      <dgm:prSet presAssocID="{B53A13A2-26F8-44BA-8830-D01056004135}" presName="connectorText" presStyleLbl="sibTrans2D1" presStyleIdx="1" presStyleCnt="10"/>
      <dgm:spPr/>
    </dgm:pt>
    <dgm:pt modelId="{BFE01B18-CC23-441F-8567-E27A59E9765F}" type="pres">
      <dgm:prSet presAssocID="{3058A396-6202-4B12-A163-81D7D1701805}" presName="node" presStyleLbl="node1" presStyleIdx="2" presStyleCnt="11">
        <dgm:presLayoutVars>
          <dgm:bulletEnabled val="1"/>
        </dgm:presLayoutVars>
      </dgm:prSet>
      <dgm:spPr/>
    </dgm:pt>
    <dgm:pt modelId="{95878958-9472-4007-9834-F8B84A41B10E}" type="pres">
      <dgm:prSet presAssocID="{EAED9F34-205F-482D-B7D6-E04DE582FDB6}" presName="sibTrans" presStyleLbl="sibTrans2D1" presStyleIdx="2" presStyleCnt="10"/>
      <dgm:spPr/>
    </dgm:pt>
    <dgm:pt modelId="{740D1E3F-6DA2-4F0D-9856-AF3A90897101}" type="pres">
      <dgm:prSet presAssocID="{EAED9F34-205F-482D-B7D6-E04DE582FDB6}" presName="connectorText" presStyleLbl="sibTrans2D1" presStyleIdx="2" presStyleCnt="10"/>
      <dgm:spPr/>
    </dgm:pt>
    <dgm:pt modelId="{690E3B08-633B-43CD-966A-99820E90BE2B}" type="pres">
      <dgm:prSet presAssocID="{47017D8C-ACF5-47A3-A51B-C2C021F99D80}" presName="node" presStyleLbl="node1" presStyleIdx="3" presStyleCnt="11">
        <dgm:presLayoutVars>
          <dgm:bulletEnabled val="1"/>
        </dgm:presLayoutVars>
      </dgm:prSet>
      <dgm:spPr/>
    </dgm:pt>
    <dgm:pt modelId="{0712486E-5977-4E7B-ADAB-60F51717C910}" type="pres">
      <dgm:prSet presAssocID="{709649F4-2604-4F4B-A678-4F7C8188EA76}" presName="sibTrans" presStyleLbl="sibTrans2D1" presStyleIdx="3" presStyleCnt="10"/>
      <dgm:spPr/>
    </dgm:pt>
    <dgm:pt modelId="{944636D9-0405-4F2F-82BE-50CB8BEC68C5}" type="pres">
      <dgm:prSet presAssocID="{709649F4-2604-4F4B-A678-4F7C8188EA76}" presName="connectorText" presStyleLbl="sibTrans2D1" presStyleIdx="3" presStyleCnt="10"/>
      <dgm:spPr/>
    </dgm:pt>
    <dgm:pt modelId="{41FB499E-B1F7-439A-8E3B-BE19343DC4F6}" type="pres">
      <dgm:prSet presAssocID="{F7FCF2C6-A121-472E-AB0B-05432C4A8599}" presName="node" presStyleLbl="node1" presStyleIdx="4" presStyleCnt="11">
        <dgm:presLayoutVars>
          <dgm:bulletEnabled val="1"/>
        </dgm:presLayoutVars>
      </dgm:prSet>
      <dgm:spPr/>
    </dgm:pt>
    <dgm:pt modelId="{CFA5431B-EF09-4899-925F-8341C9D1FC10}" type="pres">
      <dgm:prSet presAssocID="{E2C0CDB4-9F53-405D-B090-063180A4B7D5}" presName="sibTrans" presStyleLbl="sibTrans2D1" presStyleIdx="4" presStyleCnt="10"/>
      <dgm:spPr/>
    </dgm:pt>
    <dgm:pt modelId="{453A79E6-0136-49D1-A8D6-FE15D1BBB23B}" type="pres">
      <dgm:prSet presAssocID="{E2C0CDB4-9F53-405D-B090-063180A4B7D5}" presName="connectorText" presStyleLbl="sibTrans2D1" presStyleIdx="4" presStyleCnt="10"/>
      <dgm:spPr/>
    </dgm:pt>
    <dgm:pt modelId="{8D35E762-A8A7-449A-86CA-CF3A0F41934E}" type="pres">
      <dgm:prSet presAssocID="{069B47BD-A88B-45DD-BADD-0FD84C9A82CD}" presName="node" presStyleLbl="node1" presStyleIdx="5" presStyleCnt="11">
        <dgm:presLayoutVars>
          <dgm:bulletEnabled val="1"/>
        </dgm:presLayoutVars>
      </dgm:prSet>
      <dgm:spPr/>
    </dgm:pt>
    <dgm:pt modelId="{CAB43475-5174-4075-9E55-F300BC87AA8F}" type="pres">
      <dgm:prSet presAssocID="{7D70ED2B-6362-490E-9F7D-89B9A272F9A3}" presName="sibTrans" presStyleLbl="sibTrans2D1" presStyleIdx="5" presStyleCnt="10"/>
      <dgm:spPr/>
    </dgm:pt>
    <dgm:pt modelId="{C920BF4B-D962-46D7-A0D7-DEDCFAD30D5A}" type="pres">
      <dgm:prSet presAssocID="{7D70ED2B-6362-490E-9F7D-89B9A272F9A3}" presName="connectorText" presStyleLbl="sibTrans2D1" presStyleIdx="5" presStyleCnt="10"/>
      <dgm:spPr/>
    </dgm:pt>
    <dgm:pt modelId="{91DBC998-A7C2-45EB-9615-75D5FEF1AA17}" type="pres">
      <dgm:prSet presAssocID="{38F25C40-9643-4831-A90E-BF2432073B32}" presName="node" presStyleLbl="node1" presStyleIdx="6" presStyleCnt="11">
        <dgm:presLayoutVars>
          <dgm:bulletEnabled val="1"/>
        </dgm:presLayoutVars>
      </dgm:prSet>
      <dgm:spPr/>
    </dgm:pt>
    <dgm:pt modelId="{3083A6AE-A2BE-490A-ADB0-76B6C1DA64EF}" type="pres">
      <dgm:prSet presAssocID="{E80615FC-89FD-418F-B795-52E6BA8AD567}" presName="sibTrans" presStyleLbl="sibTrans2D1" presStyleIdx="6" presStyleCnt="10"/>
      <dgm:spPr/>
    </dgm:pt>
    <dgm:pt modelId="{21297EB3-B687-45E4-A530-322F7A25B9B4}" type="pres">
      <dgm:prSet presAssocID="{E80615FC-89FD-418F-B795-52E6BA8AD567}" presName="connectorText" presStyleLbl="sibTrans2D1" presStyleIdx="6" presStyleCnt="10"/>
      <dgm:spPr/>
    </dgm:pt>
    <dgm:pt modelId="{E5E01741-4A7C-4DD9-A298-C583462E3F90}" type="pres">
      <dgm:prSet presAssocID="{D8C6302C-BD8A-4556-8AF0-565E6CC07F70}" presName="node" presStyleLbl="node1" presStyleIdx="7" presStyleCnt="11">
        <dgm:presLayoutVars>
          <dgm:bulletEnabled val="1"/>
        </dgm:presLayoutVars>
      </dgm:prSet>
      <dgm:spPr/>
    </dgm:pt>
    <dgm:pt modelId="{942992E5-36FB-42FA-B91C-BE77C2C1C6AE}" type="pres">
      <dgm:prSet presAssocID="{CCCD8538-895F-4032-9F09-FE21C1285954}" presName="sibTrans" presStyleLbl="sibTrans2D1" presStyleIdx="7" presStyleCnt="10"/>
      <dgm:spPr/>
    </dgm:pt>
    <dgm:pt modelId="{DA62252B-F078-4EFB-AA0B-97197CAF1E87}" type="pres">
      <dgm:prSet presAssocID="{CCCD8538-895F-4032-9F09-FE21C1285954}" presName="connectorText" presStyleLbl="sibTrans2D1" presStyleIdx="7" presStyleCnt="10"/>
      <dgm:spPr/>
    </dgm:pt>
    <dgm:pt modelId="{1E52E0BA-0B4D-4788-98CA-6C66B0DE83C3}" type="pres">
      <dgm:prSet presAssocID="{FEFAFC66-8460-4470-8F0D-EF657CF8BECB}" presName="node" presStyleLbl="node1" presStyleIdx="8" presStyleCnt="11">
        <dgm:presLayoutVars>
          <dgm:bulletEnabled val="1"/>
        </dgm:presLayoutVars>
      </dgm:prSet>
      <dgm:spPr/>
    </dgm:pt>
    <dgm:pt modelId="{1171D15B-6E70-44B4-B736-F5CE5892F040}" type="pres">
      <dgm:prSet presAssocID="{D3DAEEFF-91CA-49FB-AC7A-3EFB3FD6C979}" presName="sibTrans" presStyleLbl="sibTrans2D1" presStyleIdx="8" presStyleCnt="10"/>
      <dgm:spPr/>
    </dgm:pt>
    <dgm:pt modelId="{D8DBEEA5-0840-4DF4-A736-5E673B7232E7}" type="pres">
      <dgm:prSet presAssocID="{D3DAEEFF-91CA-49FB-AC7A-3EFB3FD6C979}" presName="connectorText" presStyleLbl="sibTrans2D1" presStyleIdx="8" presStyleCnt="10"/>
      <dgm:spPr/>
    </dgm:pt>
    <dgm:pt modelId="{E9C0B423-AEEA-4D89-AFED-0A567D9B1541}" type="pres">
      <dgm:prSet presAssocID="{13F0E878-C921-47E6-BD5D-3BAB9807C719}" presName="node" presStyleLbl="node1" presStyleIdx="9" presStyleCnt="11">
        <dgm:presLayoutVars>
          <dgm:bulletEnabled val="1"/>
        </dgm:presLayoutVars>
      </dgm:prSet>
      <dgm:spPr/>
    </dgm:pt>
    <dgm:pt modelId="{8C95809F-D1B0-4C3F-81AF-E9F505895481}" type="pres">
      <dgm:prSet presAssocID="{E6D4745E-5342-44E7-8E85-8DB14B859B4B}" presName="sibTrans" presStyleLbl="sibTrans2D1" presStyleIdx="9" presStyleCnt="10"/>
      <dgm:spPr/>
    </dgm:pt>
    <dgm:pt modelId="{4063EBE4-0761-425B-9200-BBFB5E1314C8}" type="pres">
      <dgm:prSet presAssocID="{E6D4745E-5342-44E7-8E85-8DB14B859B4B}" presName="connectorText" presStyleLbl="sibTrans2D1" presStyleIdx="9" presStyleCnt="10"/>
      <dgm:spPr/>
    </dgm:pt>
    <dgm:pt modelId="{9DBFA99C-05BE-4C34-BDA3-47489F8E829F}" type="pres">
      <dgm:prSet presAssocID="{4AB51DA0-22A3-45C3-87F6-609FEBB39F8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48D1902-6DE8-466F-A2CB-7D37CE9D7651}" type="presOf" srcId="{13F0E878-C921-47E6-BD5D-3BAB9807C719}" destId="{E9C0B423-AEEA-4D89-AFED-0A567D9B1541}" srcOrd="0" destOrd="0" presId="urn:microsoft.com/office/officeart/2005/8/layout/process5"/>
    <dgm:cxn modelId="{189A2406-E232-4EC3-94FB-19FF3A4AB75B}" type="presOf" srcId="{F7FCF2C6-A121-472E-AB0B-05432C4A8599}" destId="{41FB499E-B1F7-439A-8E3B-BE19343DC4F6}" srcOrd="0" destOrd="0" presId="urn:microsoft.com/office/officeart/2005/8/layout/process5"/>
    <dgm:cxn modelId="{BD5E040B-6314-46A1-90D9-758707712473}" type="presOf" srcId="{709649F4-2604-4F4B-A678-4F7C8188EA76}" destId="{0712486E-5977-4E7B-ADAB-60F51717C910}" srcOrd="0" destOrd="0" presId="urn:microsoft.com/office/officeart/2005/8/layout/process5"/>
    <dgm:cxn modelId="{781F7215-137D-4434-A8B9-2DB57DCDE628}" type="presOf" srcId="{E80615FC-89FD-418F-B795-52E6BA8AD567}" destId="{3083A6AE-A2BE-490A-ADB0-76B6C1DA64EF}" srcOrd="0" destOrd="0" presId="urn:microsoft.com/office/officeart/2005/8/layout/process5"/>
    <dgm:cxn modelId="{1F2E2919-406A-4B94-BE9A-475324B744EE}" type="presOf" srcId="{7D70ED2B-6362-490E-9F7D-89B9A272F9A3}" destId="{CAB43475-5174-4075-9E55-F300BC87AA8F}" srcOrd="0" destOrd="0" presId="urn:microsoft.com/office/officeart/2005/8/layout/process5"/>
    <dgm:cxn modelId="{C6FA321B-D8EF-478B-B0D0-4E5E696912F3}" type="presOf" srcId="{FEFAFC66-8460-4470-8F0D-EF657CF8BECB}" destId="{1E52E0BA-0B4D-4788-98CA-6C66B0DE83C3}" srcOrd="0" destOrd="0" presId="urn:microsoft.com/office/officeart/2005/8/layout/process5"/>
    <dgm:cxn modelId="{8F04C31E-5BF6-4DF7-AA32-B0976EE7B042}" type="presOf" srcId="{CCCD8538-895F-4032-9F09-FE21C1285954}" destId="{942992E5-36FB-42FA-B91C-BE77C2C1C6AE}" srcOrd="0" destOrd="0" presId="urn:microsoft.com/office/officeart/2005/8/layout/process5"/>
    <dgm:cxn modelId="{6FEBBA20-4D33-4649-B16C-69804BA8F2E5}" type="presOf" srcId="{EAED9F34-205F-482D-B7D6-E04DE582FDB6}" destId="{95878958-9472-4007-9834-F8B84A41B10E}" srcOrd="0" destOrd="0" presId="urn:microsoft.com/office/officeart/2005/8/layout/process5"/>
    <dgm:cxn modelId="{548FD427-0814-40C8-8A08-EFA316CC295F}" srcId="{D82140C8-52AB-4ACC-A3D9-E2C2D0CC64FA}" destId="{5FAEEBFB-7633-4B10-BD8A-042845F0FE83}" srcOrd="0" destOrd="0" parTransId="{21E8FD02-434C-4958-BE03-FAF68ACDAD1B}" sibTransId="{AD2474CB-F959-407B-9B68-9B0F18CC6466}"/>
    <dgm:cxn modelId="{49E9CB2B-D97F-4FBF-8B01-436374F5BAAC}" srcId="{D82140C8-52AB-4ACC-A3D9-E2C2D0CC64FA}" destId="{38F25C40-9643-4831-A90E-BF2432073B32}" srcOrd="6" destOrd="0" parTransId="{171D841C-95B4-4583-8888-7D96587FED74}" sibTransId="{E80615FC-89FD-418F-B795-52E6BA8AD567}"/>
    <dgm:cxn modelId="{D66D4E31-0514-4181-AB63-C3079B340496}" srcId="{D82140C8-52AB-4ACC-A3D9-E2C2D0CC64FA}" destId="{47017D8C-ACF5-47A3-A51B-C2C021F99D80}" srcOrd="3" destOrd="0" parTransId="{D4F402F2-8F1E-4CBC-9032-A8F83691BBE0}" sibTransId="{709649F4-2604-4F4B-A678-4F7C8188EA76}"/>
    <dgm:cxn modelId="{5ECD8231-1F96-4DE7-A3AF-74DD57CAD40C}" srcId="{D82140C8-52AB-4ACC-A3D9-E2C2D0CC64FA}" destId="{069B47BD-A88B-45DD-BADD-0FD84C9A82CD}" srcOrd="5" destOrd="0" parTransId="{4B1D7C90-80B7-48B3-9B91-69D9A5069948}" sibTransId="{7D70ED2B-6362-490E-9F7D-89B9A272F9A3}"/>
    <dgm:cxn modelId="{FC272D35-7AEF-4E94-8112-9AD260C86930}" type="presOf" srcId="{7D70ED2B-6362-490E-9F7D-89B9A272F9A3}" destId="{C920BF4B-D962-46D7-A0D7-DEDCFAD30D5A}" srcOrd="1" destOrd="0" presId="urn:microsoft.com/office/officeart/2005/8/layout/process5"/>
    <dgm:cxn modelId="{5C08DC3D-B049-4447-972C-AB78355D23A1}" type="presOf" srcId="{EAED9F34-205F-482D-B7D6-E04DE582FDB6}" destId="{740D1E3F-6DA2-4F0D-9856-AF3A90897101}" srcOrd="1" destOrd="0" presId="urn:microsoft.com/office/officeart/2005/8/layout/process5"/>
    <dgm:cxn modelId="{9B5A1A40-12CF-47CD-A30E-6D84AB6B6397}" type="presOf" srcId="{3058A396-6202-4B12-A163-81D7D1701805}" destId="{BFE01B18-CC23-441F-8567-E27A59E9765F}" srcOrd="0" destOrd="0" presId="urn:microsoft.com/office/officeart/2005/8/layout/process5"/>
    <dgm:cxn modelId="{0E5A3D5B-404A-440F-A8E6-8B146EBD68AD}" type="presOf" srcId="{B53A13A2-26F8-44BA-8830-D01056004135}" destId="{41FB6EB1-1E70-41CA-8D3F-74E333F1859C}" srcOrd="1" destOrd="0" presId="urn:microsoft.com/office/officeart/2005/8/layout/process5"/>
    <dgm:cxn modelId="{84A5195C-628D-4622-ABBA-53ED18B63876}" type="presOf" srcId="{5FAEEBFB-7633-4B10-BD8A-042845F0FE83}" destId="{2C64DFAA-7AF2-4628-BEB7-6E2F7A3F2598}" srcOrd="0" destOrd="0" presId="urn:microsoft.com/office/officeart/2005/8/layout/process5"/>
    <dgm:cxn modelId="{11C1B65F-C0C0-446E-892E-21AA20D0E722}" type="presOf" srcId="{E2C0CDB4-9F53-405D-B090-063180A4B7D5}" destId="{453A79E6-0136-49D1-A8D6-FE15D1BBB23B}" srcOrd="1" destOrd="0" presId="urn:microsoft.com/office/officeart/2005/8/layout/process5"/>
    <dgm:cxn modelId="{82939362-0018-45C6-AFB7-38F659C781BC}" type="presOf" srcId="{4AB51DA0-22A3-45C3-87F6-609FEBB39F8A}" destId="{9DBFA99C-05BE-4C34-BDA3-47489F8E829F}" srcOrd="0" destOrd="0" presId="urn:microsoft.com/office/officeart/2005/8/layout/process5"/>
    <dgm:cxn modelId="{F0999569-EE77-467B-9871-286C081DECB9}" type="presOf" srcId="{D3DAEEFF-91CA-49FB-AC7A-3EFB3FD6C979}" destId="{1171D15B-6E70-44B4-B736-F5CE5892F040}" srcOrd="0" destOrd="0" presId="urn:microsoft.com/office/officeart/2005/8/layout/process5"/>
    <dgm:cxn modelId="{68569554-507D-456D-B814-30ABA75E60DA}" type="presOf" srcId="{E80615FC-89FD-418F-B795-52E6BA8AD567}" destId="{21297EB3-B687-45E4-A530-322F7A25B9B4}" srcOrd="1" destOrd="0" presId="urn:microsoft.com/office/officeart/2005/8/layout/process5"/>
    <dgm:cxn modelId="{1425FD79-5716-4DE8-9D4E-036E9BBE497B}" srcId="{D82140C8-52AB-4ACC-A3D9-E2C2D0CC64FA}" destId="{3058A396-6202-4B12-A163-81D7D1701805}" srcOrd="2" destOrd="0" parTransId="{DFF69618-A6CA-42A5-9F0E-4585D9A4302A}" sibTransId="{EAED9F34-205F-482D-B7D6-E04DE582FDB6}"/>
    <dgm:cxn modelId="{A079817A-F60F-4438-B37C-32F2B70DFAFF}" type="presOf" srcId="{47017D8C-ACF5-47A3-A51B-C2C021F99D80}" destId="{690E3B08-633B-43CD-966A-99820E90BE2B}" srcOrd="0" destOrd="0" presId="urn:microsoft.com/office/officeart/2005/8/layout/process5"/>
    <dgm:cxn modelId="{99B10D7E-3306-4467-BBD8-775C4648A9F5}" type="presOf" srcId="{D82140C8-52AB-4ACC-A3D9-E2C2D0CC64FA}" destId="{4F1BCF41-9414-4A4C-96E1-829B7FDC5F6F}" srcOrd="0" destOrd="0" presId="urn:microsoft.com/office/officeart/2005/8/layout/process5"/>
    <dgm:cxn modelId="{EEFAF690-6461-44C4-948B-8DB298682C90}" type="presOf" srcId="{E6D4745E-5342-44E7-8E85-8DB14B859B4B}" destId="{8C95809F-D1B0-4C3F-81AF-E9F505895481}" srcOrd="0" destOrd="0" presId="urn:microsoft.com/office/officeart/2005/8/layout/process5"/>
    <dgm:cxn modelId="{AF4F0F91-00B8-4DFB-8542-F2E89F1AFB6B}" type="presOf" srcId="{D8C6302C-BD8A-4556-8AF0-565E6CC07F70}" destId="{E5E01741-4A7C-4DD9-A298-C583462E3F90}" srcOrd="0" destOrd="0" presId="urn:microsoft.com/office/officeart/2005/8/layout/process5"/>
    <dgm:cxn modelId="{A0D91C95-E97F-4BA7-B501-7280929581C1}" type="presOf" srcId="{E2C0CDB4-9F53-405D-B090-063180A4B7D5}" destId="{CFA5431B-EF09-4899-925F-8341C9D1FC10}" srcOrd="0" destOrd="0" presId="urn:microsoft.com/office/officeart/2005/8/layout/process5"/>
    <dgm:cxn modelId="{00CD969E-1810-4CCC-B8C3-9CE3B43ECB21}" type="presOf" srcId="{B53A13A2-26F8-44BA-8830-D01056004135}" destId="{972685D4-5AD4-4E8E-A9BB-AD94ED39E555}" srcOrd="0" destOrd="0" presId="urn:microsoft.com/office/officeart/2005/8/layout/process5"/>
    <dgm:cxn modelId="{5BBF19A2-A440-4AEC-A710-BDA8961717BC}" type="presOf" srcId="{AD2474CB-F959-407B-9B68-9B0F18CC6466}" destId="{6B2B093F-4ED5-4BD1-9686-2E661920593F}" srcOrd="1" destOrd="0" presId="urn:microsoft.com/office/officeart/2005/8/layout/process5"/>
    <dgm:cxn modelId="{6AB2DBA5-C7E4-4E65-8D24-A61A7F5429AA}" srcId="{D82140C8-52AB-4ACC-A3D9-E2C2D0CC64FA}" destId="{4AB51DA0-22A3-45C3-87F6-609FEBB39F8A}" srcOrd="10" destOrd="0" parTransId="{375F4E1F-2D9E-496C-83C0-B9D628C4D5BF}" sibTransId="{D1862E52-6B18-46BE-A59A-4DC5DA08B442}"/>
    <dgm:cxn modelId="{4C4042C4-C559-4946-AF6C-C183B1137D0E}" type="presOf" srcId="{D3DAEEFF-91CA-49FB-AC7A-3EFB3FD6C979}" destId="{D8DBEEA5-0840-4DF4-A736-5E673B7232E7}" srcOrd="1" destOrd="0" presId="urn:microsoft.com/office/officeart/2005/8/layout/process5"/>
    <dgm:cxn modelId="{D3D5CAC7-997C-4E82-AD36-36B1E71DBD03}" srcId="{D82140C8-52AB-4ACC-A3D9-E2C2D0CC64FA}" destId="{F7FCF2C6-A121-472E-AB0B-05432C4A8599}" srcOrd="4" destOrd="0" parTransId="{7640C20A-696E-4073-B157-2B67998398A1}" sibTransId="{E2C0CDB4-9F53-405D-B090-063180A4B7D5}"/>
    <dgm:cxn modelId="{FA5C70D4-4910-461F-80E2-342A89D852A4}" srcId="{D82140C8-52AB-4ACC-A3D9-E2C2D0CC64FA}" destId="{D8C6302C-BD8A-4556-8AF0-565E6CC07F70}" srcOrd="7" destOrd="0" parTransId="{71DA897A-0F06-4FD9-A037-F33469E8E89D}" sibTransId="{CCCD8538-895F-4032-9F09-FE21C1285954}"/>
    <dgm:cxn modelId="{151A66D9-6F3E-420C-A2F4-A0773C133558}" type="presOf" srcId="{38F25C40-9643-4831-A90E-BF2432073B32}" destId="{91DBC998-A7C2-45EB-9615-75D5FEF1AA17}" srcOrd="0" destOrd="0" presId="urn:microsoft.com/office/officeart/2005/8/layout/process5"/>
    <dgm:cxn modelId="{C4ACCDDB-3B07-47EC-BABA-6018B4EFA9F7}" type="presOf" srcId="{AD2474CB-F959-407B-9B68-9B0F18CC6466}" destId="{FFA09AD1-0777-496A-A7D0-EB68D1C1EF3A}" srcOrd="0" destOrd="0" presId="urn:microsoft.com/office/officeart/2005/8/layout/process5"/>
    <dgm:cxn modelId="{166184DC-1A19-4E80-A82E-C76804A86126}" srcId="{D82140C8-52AB-4ACC-A3D9-E2C2D0CC64FA}" destId="{747DEFC5-3EA2-4E48-A8C2-B686596735AD}" srcOrd="1" destOrd="0" parTransId="{870A6F59-7605-41F0-8F36-C04569A06502}" sibTransId="{B53A13A2-26F8-44BA-8830-D01056004135}"/>
    <dgm:cxn modelId="{E1D13AE1-7A49-47C5-BE90-3F21D7425E93}" srcId="{D82140C8-52AB-4ACC-A3D9-E2C2D0CC64FA}" destId="{13F0E878-C921-47E6-BD5D-3BAB9807C719}" srcOrd="9" destOrd="0" parTransId="{290AC9E4-8246-47EE-9E88-998DC43527F1}" sibTransId="{E6D4745E-5342-44E7-8E85-8DB14B859B4B}"/>
    <dgm:cxn modelId="{203C5DE3-FEF2-4A8E-8217-5DD894550BCC}" type="presOf" srcId="{CCCD8538-895F-4032-9F09-FE21C1285954}" destId="{DA62252B-F078-4EFB-AA0B-97197CAF1E87}" srcOrd="1" destOrd="0" presId="urn:microsoft.com/office/officeart/2005/8/layout/process5"/>
    <dgm:cxn modelId="{489489E5-111A-4ADB-8F83-8312406E3F60}" type="presOf" srcId="{E6D4745E-5342-44E7-8E85-8DB14B859B4B}" destId="{4063EBE4-0761-425B-9200-BBFB5E1314C8}" srcOrd="1" destOrd="0" presId="urn:microsoft.com/office/officeart/2005/8/layout/process5"/>
    <dgm:cxn modelId="{3E59EDEF-541B-46C0-80A1-83D2F5F05B50}" type="presOf" srcId="{709649F4-2604-4F4B-A678-4F7C8188EA76}" destId="{944636D9-0405-4F2F-82BE-50CB8BEC68C5}" srcOrd="1" destOrd="0" presId="urn:microsoft.com/office/officeart/2005/8/layout/process5"/>
    <dgm:cxn modelId="{A9E5D5F0-0D25-4F5A-B96D-021DE2CCCBF2}" type="presOf" srcId="{069B47BD-A88B-45DD-BADD-0FD84C9A82CD}" destId="{8D35E762-A8A7-449A-86CA-CF3A0F41934E}" srcOrd="0" destOrd="0" presId="urn:microsoft.com/office/officeart/2005/8/layout/process5"/>
    <dgm:cxn modelId="{019203F2-21BA-4968-A58C-2540DF73930E}" type="presOf" srcId="{747DEFC5-3EA2-4E48-A8C2-B686596735AD}" destId="{96BBEA8F-472C-49A3-81ED-11C43BEEE1ED}" srcOrd="0" destOrd="0" presId="urn:microsoft.com/office/officeart/2005/8/layout/process5"/>
    <dgm:cxn modelId="{264E9DF7-C75D-4836-8EBB-E896838A4B32}" srcId="{D82140C8-52AB-4ACC-A3D9-E2C2D0CC64FA}" destId="{FEFAFC66-8460-4470-8F0D-EF657CF8BECB}" srcOrd="8" destOrd="0" parTransId="{98D57801-2DB8-4F86-912A-AC180E0F5B1A}" sibTransId="{D3DAEEFF-91CA-49FB-AC7A-3EFB3FD6C979}"/>
    <dgm:cxn modelId="{E0D01269-1AC8-4921-946B-57B3A6C2D9F8}" type="presParOf" srcId="{4F1BCF41-9414-4A4C-96E1-829B7FDC5F6F}" destId="{2C64DFAA-7AF2-4628-BEB7-6E2F7A3F2598}" srcOrd="0" destOrd="0" presId="urn:microsoft.com/office/officeart/2005/8/layout/process5"/>
    <dgm:cxn modelId="{90051E5A-2B09-4416-B08F-A536FDA9AC43}" type="presParOf" srcId="{4F1BCF41-9414-4A4C-96E1-829B7FDC5F6F}" destId="{FFA09AD1-0777-496A-A7D0-EB68D1C1EF3A}" srcOrd="1" destOrd="0" presId="urn:microsoft.com/office/officeart/2005/8/layout/process5"/>
    <dgm:cxn modelId="{3F4A60F4-347A-4F84-B2AD-89679E467659}" type="presParOf" srcId="{FFA09AD1-0777-496A-A7D0-EB68D1C1EF3A}" destId="{6B2B093F-4ED5-4BD1-9686-2E661920593F}" srcOrd="0" destOrd="0" presId="urn:microsoft.com/office/officeart/2005/8/layout/process5"/>
    <dgm:cxn modelId="{657CDB91-79C5-476A-8A6E-947441F02B87}" type="presParOf" srcId="{4F1BCF41-9414-4A4C-96E1-829B7FDC5F6F}" destId="{96BBEA8F-472C-49A3-81ED-11C43BEEE1ED}" srcOrd="2" destOrd="0" presId="urn:microsoft.com/office/officeart/2005/8/layout/process5"/>
    <dgm:cxn modelId="{6F2033FE-1D59-4290-955D-B591CD0B0382}" type="presParOf" srcId="{4F1BCF41-9414-4A4C-96E1-829B7FDC5F6F}" destId="{972685D4-5AD4-4E8E-A9BB-AD94ED39E555}" srcOrd="3" destOrd="0" presId="urn:microsoft.com/office/officeart/2005/8/layout/process5"/>
    <dgm:cxn modelId="{462DE41C-5BF8-4516-BC5F-4BA80E963462}" type="presParOf" srcId="{972685D4-5AD4-4E8E-A9BB-AD94ED39E555}" destId="{41FB6EB1-1E70-41CA-8D3F-74E333F1859C}" srcOrd="0" destOrd="0" presId="urn:microsoft.com/office/officeart/2005/8/layout/process5"/>
    <dgm:cxn modelId="{6D811952-B25E-40C9-80EE-32308D80B277}" type="presParOf" srcId="{4F1BCF41-9414-4A4C-96E1-829B7FDC5F6F}" destId="{BFE01B18-CC23-441F-8567-E27A59E9765F}" srcOrd="4" destOrd="0" presId="urn:microsoft.com/office/officeart/2005/8/layout/process5"/>
    <dgm:cxn modelId="{90C25FDB-FAD4-4C1C-8D37-1C4C1E52E461}" type="presParOf" srcId="{4F1BCF41-9414-4A4C-96E1-829B7FDC5F6F}" destId="{95878958-9472-4007-9834-F8B84A41B10E}" srcOrd="5" destOrd="0" presId="urn:microsoft.com/office/officeart/2005/8/layout/process5"/>
    <dgm:cxn modelId="{894E7705-DF54-4C79-8986-DA667A61616A}" type="presParOf" srcId="{95878958-9472-4007-9834-F8B84A41B10E}" destId="{740D1E3F-6DA2-4F0D-9856-AF3A90897101}" srcOrd="0" destOrd="0" presId="urn:microsoft.com/office/officeart/2005/8/layout/process5"/>
    <dgm:cxn modelId="{C6C549D4-CF60-441C-91BB-E8C3A3BFC7FD}" type="presParOf" srcId="{4F1BCF41-9414-4A4C-96E1-829B7FDC5F6F}" destId="{690E3B08-633B-43CD-966A-99820E90BE2B}" srcOrd="6" destOrd="0" presId="urn:microsoft.com/office/officeart/2005/8/layout/process5"/>
    <dgm:cxn modelId="{D460A04F-6D9B-4747-A707-0CE4C2784EF6}" type="presParOf" srcId="{4F1BCF41-9414-4A4C-96E1-829B7FDC5F6F}" destId="{0712486E-5977-4E7B-ADAB-60F51717C910}" srcOrd="7" destOrd="0" presId="urn:microsoft.com/office/officeart/2005/8/layout/process5"/>
    <dgm:cxn modelId="{98804388-25CB-4DDF-A0A7-89DC2023B2A8}" type="presParOf" srcId="{0712486E-5977-4E7B-ADAB-60F51717C910}" destId="{944636D9-0405-4F2F-82BE-50CB8BEC68C5}" srcOrd="0" destOrd="0" presId="urn:microsoft.com/office/officeart/2005/8/layout/process5"/>
    <dgm:cxn modelId="{BE3BA711-9718-49F8-AD02-B9F425D058FC}" type="presParOf" srcId="{4F1BCF41-9414-4A4C-96E1-829B7FDC5F6F}" destId="{41FB499E-B1F7-439A-8E3B-BE19343DC4F6}" srcOrd="8" destOrd="0" presId="urn:microsoft.com/office/officeart/2005/8/layout/process5"/>
    <dgm:cxn modelId="{C9B9FA98-2729-4B22-A52C-CB2C0D04C6A6}" type="presParOf" srcId="{4F1BCF41-9414-4A4C-96E1-829B7FDC5F6F}" destId="{CFA5431B-EF09-4899-925F-8341C9D1FC10}" srcOrd="9" destOrd="0" presId="urn:microsoft.com/office/officeart/2005/8/layout/process5"/>
    <dgm:cxn modelId="{BA97DDF1-7CF8-49DE-975F-F37DE7A1EE05}" type="presParOf" srcId="{CFA5431B-EF09-4899-925F-8341C9D1FC10}" destId="{453A79E6-0136-49D1-A8D6-FE15D1BBB23B}" srcOrd="0" destOrd="0" presId="urn:microsoft.com/office/officeart/2005/8/layout/process5"/>
    <dgm:cxn modelId="{9731680F-BEE1-4E8E-AEC0-718DAB7EF4C9}" type="presParOf" srcId="{4F1BCF41-9414-4A4C-96E1-829B7FDC5F6F}" destId="{8D35E762-A8A7-449A-86CA-CF3A0F41934E}" srcOrd="10" destOrd="0" presId="urn:microsoft.com/office/officeart/2005/8/layout/process5"/>
    <dgm:cxn modelId="{B2DFBA50-586A-451D-ABFC-134CF24AB552}" type="presParOf" srcId="{4F1BCF41-9414-4A4C-96E1-829B7FDC5F6F}" destId="{CAB43475-5174-4075-9E55-F300BC87AA8F}" srcOrd="11" destOrd="0" presId="urn:microsoft.com/office/officeart/2005/8/layout/process5"/>
    <dgm:cxn modelId="{D83AD8B7-2E43-4010-8650-006FB5EB6381}" type="presParOf" srcId="{CAB43475-5174-4075-9E55-F300BC87AA8F}" destId="{C920BF4B-D962-46D7-A0D7-DEDCFAD30D5A}" srcOrd="0" destOrd="0" presId="urn:microsoft.com/office/officeart/2005/8/layout/process5"/>
    <dgm:cxn modelId="{7ACD44D7-9036-4FEB-84B1-0CCD0BBA78AF}" type="presParOf" srcId="{4F1BCF41-9414-4A4C-96E1-829B7FDC5F6F}" destId="{91DBC998-A7C2-45EB-9615-75D5FEF1AA17}" srcOrd="12" destOrd="0" presId="urn:microsoft.com/office/officeart/2005/8/layout/process5"/>
    <dgm:cxn modelId="{C711075F-B7D4-4C80-BDF7-DB41950BFC69}" type="presParOf" srcId="{4F1BCF41-9414-4A4C-96E1-829B7FDC5F6F}" destId="{3083A6AE-A2BE-490A-ADB0-76B6C1DA64EF}" srcOrd="13" destOrd="0" presId="urn:microsoft.com/office/officeart/2005/8/layout/process5"/>
    <dgm:cxn modelId="{F7A1E627-14E1-427F-B9CB-A4642E6EB15E}" type="presParOf" srcId="{3083A6AE-A2BE-490A-ADB0-76B6C1DA64EF}" destId="{21297EB3-B687-45E4-A530-322F7A25B9B4}" srcOrd="0" destOrd="0" presId="urn:microsoft.com/office/officeart/2005/8/layout/process5"/>
    <dgm:cxn modelId="{EEBFCB40-0A8A-431A-9E1A-88989208C4E2}" type="presParOf" srcId="{4F1BCF41-9414-4A4C-96E1-829B7FDC5F6F}" destId="{E5E01741-4A7C-4DD9-A298-C583462E3F90}" srcOrd="14" destOrd="0" presId="urn:microsoft.com/office/officeart/2005/8/layout/process5"/>
    <dgm:cxn modelId="{37F7EB51-04CD-4A46-95AC-07D770DC328F}" type="presParOf" srcId="{4F1BCF41-9414-4A4C-96E1-829B7FDC5F6F}" destId="{942992E5-36FB-42FA-B91C-BE77C2C1C6AE}" srcOrd="15" destOrd="0" presId="urn:microsoft.com/office/officeart/2005/8/layout/process5"/>
    <dgm:cxn modelId="{03B467A0-8E82-4AC3-81F9-9547D33469A7}" type="presParOf" srcId="{942992E5-36FB-42FA-B91C-BE77C2C1C6AE}" destId="{DA62252B-F078-4EFB-AA0B-97197CAF1E87}" srcOrd="0" destOrd="0" presId="urn:microsoft.com/office/officeart/2005/8/layout/process5"/>
    <dgm:cxn modelId="{F5B57894-07D4-4E1B-84A1-1105F6E61E82}" type="presParOf" srcId="{4F1BCF41-9414-4A4C-96E1-829B7FDC5F6F}" destId="{1E52E0BA-0B4D-4788-98CA-6C66B0DE83C3}" srcOrd="16" destOrd="0" presId="urn:microsoft.com/office/officeart/2005/8/layout/process5"/>
    <dgm:cxn modelId="{E168DCF7-6D61-4DC9-8682-8C9456410B1A}" type="presParOf" srcId="{4F1BCF41-9414-4A4C-96E1-829B7FDC5F6F}" destId="{1171D15B-6E70-44B4-B736-F5CE5892F040}" srcOrd="17" destOrd="0" presId="urn:microsoft.com/office/officeart/2005/8/layout/process5"/>
    <dgm:cxn modelId="{3B6EEC9A-185F-4DB6-99BB-95F6241247F1}" type="presParOf" srcId="{1171D15B-6E70-44B4-B736-F5CE5892F040}" destId="{D8DBEEA5-0840-4DF4-A736-5E673B7232E7}" srcOrd="0" destOrd="0" presId="urn:microsoft.com/office/officeart/2005/8/layout/process5"/>
    <dgm:cxn modelId="{D7E68982-FAE8-43D7-BE83-FEC3DC4B46E8}" type="presParOf" srcId="{4F1BCF41-9414-4A4C-96E1-829B7FDC5F6F}" destId="{E9C0B423-AEEA-4D89-AFED-0A567D9B1541}" srcOrd="18" destOrd="0" presId="urn:microsoft.com/office/officeart/2005/8/layout/process5"/>
    <dgm:cxn modelId="{534BDC05-A9A2-4580-BA58-2238B7070883}" type="presParOf" srcId="{4F1BCF41-9414-4A4C-96E1-829B7FDC5F6F}" destId="{8C95809F-D1B0-4C3F-81AF-E9F505895481}" srcOrd="19" destOrd="0" presId="urn:microsoft.com/office/officeart/2005/8/layout/process5"/>
    <dgm:cxn modelId="{93DFD2F5-CCE5-4B4A-9261-7214EE136E02}" type="presParOf" srcId="{8C95809F-D1B0-4C3F-81AF-E9F505895481}" destId="{4063EBE4-0761-425B-9200-BBFB5E1314C8}" srcOrd="0" destOrd="0" presId="urn:microsoft.com/office/officeart/2005/8/layout/process5"/>
    <dgm:cxn modelId="{08B09E81-0238-4EED-9683-33BD130E9D97}" type="presParOf" srcId="{4F1BCF41-9414-4A4C-96E1-829B7FDC5F6F}" destId="{9DBFA99C-05BE-4C34-BDA3-47489F8E829F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71D30-8AF2-4198-B3A7-D531D84FB6A1}">
      <dsp:nvSpPr>
        <dsp:cNvPr id="0" name=""/>
        <dsp:cNvSpPr/>
      </dsp:nvSpPr>
      <dsp:spPr>
        <a:xfrm>
          <a:off x="1041817" y="-99022"/>
          <a:ext cx="6448803" cy="6448803"/>
        </a:xfrm>
        <a:prstGeom prst="circularArrow">
          <a:avLst>
            <a:gd name="adj1" fmla="val 5544"/>
            <a:gd name="adj2" fmla="val 330680"/>
            <a:gd name="adj3" fmla="val 14935245"/>
            <a:gd name="adj4" fmla="val 1671342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CD25A-E674-46A0-B4AB-F78A81ADEBE9}">
      <dsp:nvSpPr>
        <dsp:cNvPr id="0" name=""/>
        <dsp:cNvSpPr/>
      </dsp:nvSpPr>
      <dsp:spPr>
        <a:xfrm>
          <a:off x="3566292" y="235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stakeholders and concerns</a:t>
          </a:r>
        </a:p>
      </dsp:txBody>
      <dsp:txXfrm>
        <a:off x="3600460" y="36527"/>
        <a:ext cx="1331517" cy="631590"/>
      </dsp:txXfrm>
    </dsp:sp>
    <dsp:sp modelId="{5E7B9A59-B3E4-4AB1-A313-536B192BD3CD}">
      <dsp:nvSpPr>
        <dsp:cNvPr id="0" name=""/>
        <dsp:cNvSpPr/>
      </dsp:nvSpPr>
      <dsp:spPr>
        <a:xfrm>
          <a:off x="5053067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Prioritize delivery</a:t>
          </a:r>
        </a:p>
      </dsp:txBody>
      <dsp:txXfrm>
        <a:off x="5087235" y="473084"/>
        <a:ext cx="1331517" cy="631590"/>
      </dsp:txXfrm>
    </dsp:sp>
    <dsp:sp modelId="{ED388618-C2E2-434B-B7E9-29818E267126}">
      <dsp:nvSpPr>
        <dsp:cNvPr id="0" name=""/>
        <dsp:cNvSpPr/>
      </dsp:nvSpPr>
      <dsp:spPr>
        <a:xfrm>
          <a:off x="6067801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Identify/define the views that will support delivery</a:t>
          </a:r>
        </a:p>
      </dsp:txBody>
      <dsp:txXfrm>
        <a:off x="6101969" y="1644149"/>
        <a:ext cx="1331517" cy="631590"/>
      </dsp:txXfrm>
    </dsp:sp>
    <dsp:sp modelId="{6B4C8015-FEE9-4B5A-B5E2-EBD6982CE88C}">
      <dsp:nvSpPr>
        <dsp:cNvPr id="0" name=""/>
        <dsp:cNvSpPr/>
      </dsp:nvSpPr>
      <dsp:spPr>
        <a:xfrm>
          <a:off x="6288324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Identify any meta-model extensions required and the impact on views</a:t>
          </a:r>
        </a:p>
      </dsp:txBody>
      <dsp:txXfrm>
        <a:off x="6322492" y="3177919"/>
        <a:ext cx="1331517" cy="631590"/>
      </dsp:txXfrm>
    </dsp:sp>
    <dsp:sp modelId="{D15835AC-3E42-4428-A634-854F0923A987}">
      <dsp:nvSpPr>
        <dsp:cNvPr id="0" name=""/>
        <dsp:cNvSpPr/>
      </dsp:nvSpPr>
      <dsp:spPr>
        <a:xfrm>
          <a:off x="5644621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the data required, data sources and population method</a:t>
          </a:r>
        </a:p>
      </dsp:txBody>
      <dsp:txXfrm>
        <a:off x="5678789" y="4587432"/>
        <a:ext cx="1331517" cy="631590"/>
      </dsp:txXfrm>
    </dsp:sp>
    <dsp:sp modelId="{B35738D7-5A9B-4D9E-8BE5-3DC0668324DD}">
      <dsp:nvSpPr>
        <dsp:cNvPr id="0" name=""/>
        <dsp:cNvSpPr/>
      </dsp:nvSpPr>
      <dsp:spPr>
        <a:xfrm>
          <a:off x="4341063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Plan Training / Consultancy</a:t>
          </a:r>
        </a:p>
      </dsp:txBody>
      <dsp:txXfrm>
        <a:off x="4375231" y="5425177"/>
        <a:ext cx="1331517" cy="631590"/>
      </dsp:txXfrm>
    </dsp:sp>
    <dsp:sp modelId="{F33C6FAF-4DE0-4E6E-BEB9-7630EE76E62F}">
      <dsp:nvSpPr>
        <dsp:cNvPr id="0" name=""/>
        <dsp:cNvSpPr/>
      </dsp:nvSpPr>
      <dsp:spPr>
        <a:xfrm>
          <a:off x="2791521" y="5391009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(Optional) Extend launchpad and build integrations and views as required</a:t>
          </a:r>
        </a:p>
      </dsp:txBody>
      <dsp:txXfrm>
        <a:off x="2825689" y="5425177"/>
        <a:ext cx="1331517" cy="631590"/>
      </dsp:txXfrm>
    </dsp:sp>
    <dsp:sp modelId="{49EE4A7D-CCB2-42D2-A98C-5BF497610880}">
      <dsp:nvSpPr>
        <dsp:cNvPr id="0" name=""/>
        <dsp:cNvSpPr/>
      </dsp:nvSpPr>
      <dsp:spPr>
        <a:xfrm>
          <a:off x="1487964" y="4553264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Complete Portal and Repository set-up</a:t>
          </a:r>
        </a:p>
      </dsp:txBody>
      <dsp:txXfrm>
        <a:off x="1522132" y="4587432"/>
        <a:ext cx="1331517" cy="631590"/>
      </dsp:txXfrm>
    </dsp:sp>
    <dsp:sp modelId="{DCF67E6F-CF1B-4F84-85D1-09AB44F808F2}">
      <dsp:nvSpPr>
        <dsp:cNvPr id="0" name=""/>
        <dsp:cNvSpPr/>
      </dsp:nvSpPr>
      <dsp:spPr>
        <a:xfrm>
          <a:off x="844261" y="314375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Capture Data</a:t>
          </a:r>
        </a:p>
      </dsp:txBody>
      <dsp:txXfrm>
        <a:off x="878429" y="3177919"/>
        <a:ext cx="1331517" cy="631590"/>
      </dsp:txXfrm>
    </dsp:sp>
    <dsp:sp modelId="{8D171C0A-C2C0-421B-BD77-F79243E72206}">
      <dsp:nvSpPr>
        <dsp:cNvPr id="0" name=""/>
        <dsp:cNvSpPr/>
      </dsp:nvSpPr>
      <dsp:spPr>
        <a:xfrm>
          <a:off x="1064784" y="1609981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 EA data management process to ensure data is maintained</a:t>
          </a:r>
        </a:p>
      </dsp:txBody>
      <dsp:txXfrm>
        <a:off x="1098952" y="1644149"/>
        <a:ext cx="1331517" cy="631590"/>
      </dsp:txXfrm>
    </dsp:sp>
    <dsp:sp modelId="{762CDA6D-602D-432A-B00C-96E0F4487BAB}">
      <dsp:nvSpPr>
        <dsp:cNvPr id="0" name=""/>
        <dsp:cNvSpPr/>
      </dsp:nvSpPr>
      <dsp:spPr>
        <a:xfrm>
          <a:off x="2079518" y="438916"/>
          <a:ext cx="1399853" cy="69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Measure value</a:t>
          </a:r>
        </a:p>
      </dsp:txBody>
      <dsp:txXfrm>
        <a:off x="2113686" y="473084"/>
        <a:ext cx="1331517" cy="63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4DFAA-7AF2-4628-BEB7-6E2F7A3F2598}">
      <dsp:nvSpPr>
        <dsp:cNvPr id="0" name=""/>
        <dsp:cNvSpPr/>
      </dsp:nvSpPr>
      <dsp:spPr>
        <a:xfrm>
          <a:off x="24207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needed worksheet from Essential Launchpad Exporter</a:t>
          </a:r>
        </a:p>
      </dsp:txBody>
      <dsp:txXfrm>
        <a:off x="279864" y="38982"/>
        <a:ext cx="2074644" cy="1214557"/>
      </dsp:txXfrm>
    </dsp:sp>
    <dsp:sp modelId="{FFA09AD1-0777-496A-A7D0-EB68D1C1EF3A}">
      <dsp:nvSpPr>
        <dsp:cNvPr id="0" name=""/>
        <dsp:cNvSpPr/>
      </dsp:nvSpPr>
      <dsp:spPr>
        <a:xfrm>
          <a:off x="2581515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86284"/>
        <a:ext cx="319092" cy="319952"/>
      </dsp:txXfrm>
    </dsp:sp>
    <dsp:sp modelId="{96BBEA8F-472C-49A3-81ED-11C43BEEE1ED}">
      <dsp:nvSpPr>
        <dsp:cNvPr id="0" name=""/>
        <dsp:cNvSpPr/>
      </dsp:nvSpPr>
      <dsp:spPr>
        <a:xfrm>
          <a:off x="3252384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Import Utility</a:t>
          </a:r>
        </a:p>
      </dsp:txBody>
      <dsp:txXfrm>
        <a:off x="3290171" y="38982"/>
        <a:ext cx="2074644" cy="1214557"/>
      </dsp:txXfrm>
    </dsp:sp>
    <dsp:sp modelId="{972685D4-5AD4-4E8E-A9BB-AD94ED39E555}">
      <dsp:nvSpPr>
        <dsp:cNvPr id="0" name=""/>
        <dsp:cNvSpPr/>
      </dsp:nvSpPr>
      <dsp:spPr>
        <a:xfrm>
          <a:off x="5591822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86284"/>
        <a:ext cx="319092" cy="319952"/>
      </dsp:txXfrm>
    </dsp:sp>
    <dsp:sp modelId="{BFE01B18-CC23-441F-8567-E27A59E9765F}">
      <dsp:nvSpPr>
        <dsp:cNvPr id="0" name=""/>
        <dsp:cNvSpPr/>
      </dsp:nvSpPr>
      <dsp:spPr>
        <a:xfrm>
          <a:off x="6262690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[Import Setting] Setup Source Repository &amp; Target Environment (Dev/QA/Live)</a:t>
          </a:r>
        </a:p>
      </dsp:txBody>
      <dsp:txXfrm>
        <a:off x="6300477" y="38982"/>
        <a:ext cx="2074644" cy="1214557"/>
      </dsp:txXfrm>
    </dsp:sp>
    <dsp:sp modelId="{95878958-9472-4007-9834-F8B84A41B10E}">
      <dsp:nvSpPr>
        <dsp:cNvPr id="0" name=""/>
        <dsp:cNvSpPr/>
      </dsp:nvSpPr>
      <dsp:spPr>
        <a:xfrm>
          <a:off x="8602129" y="379633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8602129" y="486284"/>
        <a:ext cx="319092" cy="319952"/>
      </dsp:txXfrm>
    </dsp:sp>
    <dsp:sp modelId="{690E3B08-633B-43CD-966A-99820E90BE2B}">
      <dsp:nvSpPr>
        <dsp:cNvPr id="0" name=""/>
        <dsp:cNvSpPr/>
      </dsp:nvSpPr>
      <dsp:spPr>
        <a:xfrm>
          <a:off x="9272997" y="1195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Create Import Activity (Excel) for Source Repository, Enable Log</a:t>
          </a:r>
        </a:p>
      </dsp:txBody>
      <dsp:txXfrm>
        <a:off x="9310784" y="38982"/>
        <a:ext cx="2074644" cy="1214557"/>
      </dsp:txXfrm>
    </dsp:sp>
    <dsp:sp modelId="{0712486E-5977-4E7B-ADAB-60F51717C910}">
      <dsp:nvSpPr>
        <dsp:cNvPr id="0" name=""/>
        <dsp:cNvSpPr/>
      </dsp:nvSpPr>
      <dsp:spPr>
        <a:xfrm rot="5400000">
          <a:off x="10120183" y="144184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0188130" y="1480546"/>
        <a:ext cx="319952" cy="319092"/>
      </dsp:txXfrm>
    </dsp:sp>
    <dsp:sp modelId="{41FB499E-B1F7-439A-8E3B-BE19343DC4F6}">
      <dsp:nvSpPr>
        <dsp:cNvPr id="0" name=""/>
        <dsp:cNvSpPr/>
      </dsp:nvSpPr>
      <dsp:spPr>
        <a:xfrm>
          <a:off x="927299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[Manage Imports] Open Created “Import Activity”</a:t>
          </a:r>
        </a:p>
      </dsp:txBody>
      <dsp:txXfrm>
        <a:off x="9310784" y="2189201"/>
        <a:ext cx="2074644" cy="1214557"/>
      </dsp:txXfrm>
    </dsp:sp>
    <dsp:sp modelId="{CFA5431B-EF09-4899-925F-8341C9D1FC10}">
      <dsp:nvSpPr>
        <dsp:cNvPr id="0" name=""/>
        <dsp:cNvSpPr/>
      </dsp:nvSpPr>
      <dsp:spPr>
        <a:xfrm rot="10800000">
          <a:off x="8627931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8764685" y="2636503"/>
        <a:ext cx="319092" cy="319952"/>
      </dsp:txXfrm>
    </dsp:sp>
    <dsp:sp modelId="{8D35E762-A8A7-449A-86CA-CF3A0F41934E}">
      <dsp:nvSpPr>
        <dsp:cNvPr id="0" name=""/>
        <dsp:cNvSpPr/>
      </dsp:nvSpPr>
      <dsp:spPr>
        <a:xfrm>
          <a:off x="6262690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Upload/Edit the Launchpad Import Specification (XML)</a:t>
          </a:r>
        </a:p>
      </dsp:txBody>
      <dsp:txXfrm>
        <a:off x="6300477" y="2189201"/>
        <a:ext cx="2074644" cy="1214557"/>
      </dsp:txXfrm>
    </dsp:sp>
    <dsp:sp modelId="{CAB43475-5174-4075-9E55-F300BC87AA8F}">
      <dsp:nvSpPr>
        <dsp:cNvPr id="0" name=""/>
        <dsp:cNvSpPr/>
      </dsp:nvSpPr>
      <dsp:spPr>
        <a:xfrm rot="10800000">
          <a:off x="5617625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5754379" y="2636503"/>
        <a:ext cx="319092" cy="319952"/>
      </dsp:txXfrm>
    </dsp:sp>
    <dsp:sp modelId="{91DBC998-A7C2-45EB-9615-75D5FEF1AA17}">
      <dsp:nvSpPr>
        <dsp:cNvPr id="0" name=""/>
        <dsp:cNvSpPr/>
      </dsp:nvSpPr>
      <dsp:spPr>
        <a:xfrm>
          <a:off x="3252384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(Cloud Only) Preview Source Spreadsheet</a:t>
          </a:r>
        </a:p>
      </dsp:txBody>
      <dsp:txXfrm>
        <a:off x="3290171" y="2189201"/>
        <a:ext cx="2074644" cy="1214557"/>
      </dsp:txXfrm>
    </dsp:sp>
    <dsp:sp modelId="{3083A6AE-A2BE-490A-ADB0-76B6C1DA64EF}">
      <dsp:nvSpPr>
        <dsp:cNvPr id="0" name=""/>
        <dsp:cNvSpPr/>
      </dsp:nvSpPr>
      <dsp:spPr>
        <a:xfrm rot="10800000">
          <a:off x="2607318" y="2529852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2744072" y="2636503"/>
        <a:ext cx="319092" cy="319952"/>
      </dsp:txXfrm>
    </dsp:sp>
    <dsp:sp modelId="{E5E01741-4A7C-4DD9-A298-C583462E3F90}">
      <dsp:nvSpPr>
        <dsp:cNvPr id="0" name=""/>
        <dsp:cNvSpPr/>
      </dsp:nvSpPr>
      <dsp:spPr>
        <a:xfrm>
          <a:off x="242077" y="2151414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 Worksheets, Make sure only the sheets you want to import are selected</a:t>
          </a:r>
        </a:p>
      </dsp:txBody>
      <dsp:txXfrm>
        <a:off x="279864" y="2189201"/>
        <a:ext cx="2074644" cy="1214557"/>
      </dsp:txXfrm>
    </dsp:sp>
    <dsp:sp modelId="{942992E5-36FB-42FA-B91C-BE77C2C1C6AE}">
      <dsp:nvSpPr>
        <dsp:cNvPr id="0" name=""/>
        <dsp:cNvSpPr/>
      </dsp:nvSpPr>
      <dsp:spPr>
        <a:xfrm rot="5400000">
          <a:off x="1089263" y="359206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-5400000">
        <a:off x="1157210" y="3630765"/>
        <a:ext cx="319952" cy="319092"/>
      </dsp:txXfrm>
    </dsp:sp>
    <dsp:sp modelId="{1E52E0BA-0B4D-4788-98CA-6C66B0DE83C3}">
      <dsp:nvSpPr>
        <dsp:cNvPr id="0" name=""/>
        <dsp:cNvSpPr/>
      </dsp:nvSpPr>
      <dsp:spPr>
        <a:xfrm>
          <a:off x="242077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sure the sheets’ end rows are set to (at least) the last row of populated data in the related sheet in the Launchpad spreadsheet</a:t>
          </a:r>
        </a:p>
      </dsp:txBody>
      <dsp:txXfrm>
        <a:off x="279864" y="4339420"/>
        <a:ext cx="2074644" cy="1214557"/>
      </dsp:txXfrm>
    </dsp:sp>
    <dsp:sp modelId="{1171D15B-6E70-44B4-B736-F5CE5892F040}">
      <dsp:nvSpPr>
        <dsp:cNvPr id="0" name=""/>
        <dsp:cNvSpPr/>
      </dsp:nvSpPr>
      <dsp:spPr>
        <a:xfrm>
          <a:off x="2581515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81515" y="4786722"/>
        <a:ext cx="319092" cy="319952"/>
      </dsp:txXfrm>
    </dsp:sp>
    <dsp:sp modelId="{E9C0B423-AEEA-4D89-AFED-0A567D9B1541}">
      <dsp:nvSpPr>
        <dsp:cNvPr id="0" name=""/>
        <dsp:cNvSpPr/>
      </dsp:nvSpPr>
      <dsp:spPr>
        <a:xfrm>
          <a:off x="3252384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You can test the import first in non-Live environment, this will not update the repository but create the cached version for you to check</a:t>
          </a:r>
        </a:p>
      </dsp:txBody>
      <dsp:txXfrm>
        <a:off x="3290171" y="4339420"/>
        <a:ext cx="2074644" cy="1214557"/>
      </dsp:txXfrm>
    </dsp:sp>
    <dsp:sp modelId="{8C95809F-D1B0-4C3F-81AF-E9F505895481}">
      <dsp:nvSpPr>
        <dsp:cNvPr id="0" name=""/>
        <dsp:cNvSpPr/>
      </dsp:nvSpPr>
      <dsp:spPr>
        <a:xfrm>
          <a:off x="5591822" y="4680071"/>
          <a:ext cx="455846" cy="533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591822" y="4786722"/>
        <a:ext cx="319092" cy="319952"/>
      </dsp:txXfrm>
    </dsp:sp>
    <dsp:sp modelId="{9DBFA99C-05BE-4C34-BDA3-47489F8E829F}">
      <dsp:nvSpPr>
        <dsp:cNvPr id="0" name=""/>
        <dsp:cNvSpPr/>
      </dsp:nvSpPr>
      <dsp:spPr>
        <a:xfrm>
          <a:off x="6262690" y="4301633"/>
          <a:ext cx="2150218" cy="1290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the data looks OK, execute the Import, which will update your Protégé file or generate Import file as DUP</a:t>
          </a:r>
        </a:p>
      </dsp:txBody>
      <dsp:txXfrm>
        <a:off x="6300477" y="4339420"/>
        <a:ext cx="2074644" cy="121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1/31/2024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1/31/2024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1/31/2024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1/31/2024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1/31/2024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1/31/2024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1/31/2024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1/31/2024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1/31/2024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1/31/2024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1/31/2024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3480" y="6400800"/>
            <a:ext cx="517213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7C4B-3BF7-CCFB-E9DD-498401F5A1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2279" y="6431212"/>
            <a:ext cx="1058801" cy="2823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3E2C-A0B8-A0FA-A2F3-A939270B2F5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41346" y="6434198"/>
            <a:ext cx="1036468" cy="2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-architecture.org/university/bulk-data-import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terprise-architecture.org/university/essential-import-utility-to-bulk-load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youtube.com/watch?v=uWIrPJW-LMY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terprise-architecture.org/products/essential-open-source/essential-os-download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asenstar/EA/tree/master/Essential_E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on Essential Enterprise Architecture Tool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Opening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C255E-44AE-E40D-EE81-0662DC624725}"/>
              </a:ext>
            </a:extLst>
          </p:cNvPr>
          <p:cNvSpPr txBox="1"/>
          <p:nvPr/>
        </p:nvSpPr>
        <p:spPr>
          <a:xfrm>
            <a:off x="417422" y="484257"/>
            <a:ext cx="1457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–Business Capability Model (Manually</a:t>
            </a:r>
            <a:r>
              <a:rPr lang="zh-CN" altLang="en-US" dirty="0"/>
              <a:t> </a:t>
            </a:r>
            <a:r>
              <a:rPr lang="en-US" altLang="zh-CN" dirty="0"/>
              <a:t>Input)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2539" y="484257"/>
            <a:ext cx="1547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38246-A02E-4DF6-A5C5-7C7FF140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7" y="3937756"/>
            <a:ext cx="3744416" cy="231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to Build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1318" y="484257"/>
            <a:ext cx="156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7BF7-88A4-A843-E72A-B5F3CC35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/>
              <a:t>Prerequisites for Performing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8741-5EE7-37BA-93A0-C6452B52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180" y="1919286"/>
            <a:ext cx="8126279" cy="4114801"/>
          </a:xfrm>
        </p:spPr>
        <p:txBody>
          <a:bodyPr>
            <a:normAutofit/>
          </a:bodyPr>
          <a:lstStyle/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Working Essential Open Source (Protégé) Environment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Project Created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Viewer (Dev, QA, Live) Environment --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Import Utility – Webapp</a:t>
            </a:r>
          </a:p>
          <a:p>
            <a:pPr marL="358775" indent="-358775">
              <a:buFont typeface="Wingdings" panose="05000000000000000000" pitchFamily="2" charset="2"/>
              <a:buChar char="ü"/>
            </a:pPr>
            <a:r>
              <a:rPr lang="en-US" dirty="0"/>
              <a:t>Essential Launchpad Import Specification (XML)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3D15-9C56-F041-4A18-F519042C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5" y="1628801"/>
            <a:ext cx="3331982" cy="424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63D54-B7AF-C73A-765B-4B6515835874}"/>
              </a:ext>
            </a:extLst>
          </p:cNvPr>
          <p:cNvSpPr txBox="1"/>
          <p:nvPr/>
        </p:nvSpPr>
        <p:spPr>
          <a:xfrm>
            <a:off x="3730301" y="5229200"/>
            <a:ext cx="845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https://enterprise-architecture.org/university/bulk-data-imports/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B09FB-8005-8A4A-A4EC-B53D1A4E8A95}"/>
              </a:ext>
            </a:extLst>
          </p:cNvPr>
          <p:cNvSpPr txBox="1"/>
          <p:nvPr/>
        </p:nvSpPr>
        <p:spPr>
          <a:xfrm>
            <a:off x="3718148" y="5710921"/>
            <a:ext cx="8470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https://enterprise-architecture.org/university/essential-import-utility-to-bulk-load-data/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AC4-7624-E43F-BCF1-3F65DCAA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16632"/>
            <a:ext cx="11665295" cy="599728"/>
          </a:xfrm>
        </p:spPr>
        <p:txBody>
          <a:bodyPr/>
          <a:lstStyle/>
          <a:p>
            <a:r>
              <a:rPr lang="en-US" dirty="0"/>
              <a:t>Setup Import Utility for Launchpad and Import File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FCE9A9-243D-F66E-F38F-5CFF973FD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107744"/>
              </p:ext>
            </p:extLst>
          </p:nvPr>
        </p:nvGraphicFramePr>
        <p:xfrm>
          <a:off x="261765" y="716360"/>
          <a:ext cx="11665294" cy="559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FB8320-D6C0-F94B-613D-D57F1CE05FC4}"/>
              </a:ext>
            </a:extLst>
          </p:cNvPr>
          <p:cNvSpPr txBox="1"/>
          <p:nvPr/>
        </p:nvSpPr>
        <p:spPr>
          <a:xfrm>
            <a:off x="9220908" y="5539495"/>
            <a:ext cx="27061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Reference video from Essential: </a:t>
            </a:r>
            <a:r>
              <a:rPr lang="en-US" sz="1400" dirty="0">
                <a:hlinkClick r:id="rId7"/>
              </a:rPr>
              <a:t>https://www.youtube.com/watch?v=uWIrPJW-LMY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47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18" y="1412776"/>
            <a:ext cx="11170598" cy="2615555"/>
          </a:xfrm>
        </p:spPr>
        <p:txBody>
          <a:bodyPr anchor="ctr">
            <a:normAutofit/>
          </a:bodyPr>
          <a:lstStyle/>
          <a:p>
            <a:r>
              <a:rPr lang="en-US" b="1" dirty="0"/>
              <a:t>Essential EA Tool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Using Import Utility (Cont.)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076" y="6381328"/>
            <a:ext cx="7704856" cy="3675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https://github.com/yasenstar/EA/tree/master/Essential_EA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6546" y="484257"/>
            <a:ext cx="1539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6947F-D91A-F3A4-3B0F-B18F1B73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2" y="4028331"/>
            <a:ext cx="5230317" cy="20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215E-72AC-A658-56B5-3ED8B32C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A195-5A51-A34A-E835-BACED637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latest project file to zip and refresh in Import Activity</a:t>
            </a:r>
          </a:p>
          <a:p>
            <a:r>
              <a:rPr lang="en-US" dirty="0"/>
              <a:t>Understand system ID is not </a:t>
            </a:r>
            <a:r>
              <a:rPr lang="en-US"/>
              <a:t>the frontend </a:t>
            </a:r>
            <a:r>
              <a:rPr lang="en-US" dirty="0"/>
              <a:t>ID you imagine </a:t>
            </a:r>
            <a:r>
              <a:rPr lang="en-US"/>
              <a:t>in Excel</a:t>
            </a:r>
          </a:p>
          <a:p>
            <a:r>
              <a:rPr lang="en-US" dirty="0"/>
              <a:t>No need to drag down to get ID, as long as they’re unique, it’s OK!</a:t>
            </a:r>
          </a:p>
          <a:p>
            <a:r>
              <a:rPr lang="en-US" dirty="0"/>
              <a:t>Verify, verify and verify before import to Production (Live)</a:t>
            </a:r>
          </a:p>
          <a:p>
            <a:r>
              <a:rPr lang="en-US" dirty="0"/>
              <a:t>If unexpected result happens, try to modify element instead of deleting</a:t>
            </a:r>
          </a:p>
        </p:txBody>
      </p:sp>
    </p:spTree>
    <p:extLst>
      <p:ext uri="{BB962C8B-B14F-4D97-AF65-F5344CB8AC3E}">
        <p14:creationId xmlns:p14="http://schemas.microsoft.com/office/powerpoint/2010/main" val="175610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D2F-CE87-97A6-870F-9514ECF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/>
              <a:t>Positioning of Essential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75E9-80E7-E2F6-9760-EC97529E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1" y="1221327"/>
            <a:ext cx="8316417" cy="4991177"/>
          </a:xfrm>
        </p:spPr>
      </p:pic>
    </p:spTree>
    <p:extLst>
      <p:ext uri="{BB962C8B-B14F-4D97-AF65-F5344CB8AC3E}">
        <p14:creationId xmlns:p14="http://schemas.microsoft.com/office/powerpoint/2010/main" val="22164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Open-Source Packages Download and 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63721" y="484257"/>
            <a:ext cx="1564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8DEF7-2F80-F003-9893-AC359711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3901896"/>
            <a:ext cx="5556321" cy="230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(Open-Source)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4669159" cy="121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https://enterprise-architecture.org/products/essential-open-source/essential-os-download/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75744" y="484257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59C48-DD1F-64BD-D1D9-9D2F179F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0" y="3492822"/>
            <a:ext cx="5901690" cy="261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A247-5A74-5EA3-F8F8-F65A84E4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Information Eco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EE639-3B1D-3EDE-3B45-B37DC879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52054"/>
            <a:ext cx="7498609" cy="4267746"/>
          </a:xfrm>
        </p:spPr>
      </p:pic>
    </p:spTree>
    <p:extLst>
      <p:ext uri="{BB962C8B-B14F-4D97-AF65-F5344CB8AC3E}">
        <p14:creationId xmlns:p14="http://schemas.microsoft.com/office/powerpoint/2010/main" val="22894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15B-15B5-6540-4D62-12379BD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Meta-Model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CE9CD-14D2-9BEA-84B6-4334895A7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046" y="1905000"/>
            <a:ext cx="3595407" cy="41148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94F97-F276-A8A6-0401-399CEBF95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 Layers</a:t>
            </a:r>
          </a:p>
          <a:p>
            <a:pPr lvl="1"/>
            <a:r>
              <a:rPr lang="en-US" dirty="0"/>
              <a:t>Business / Application / Information / Technology</a:t>
            </a:r>
          </a:p>
          <a:p>
            <a:r>
              <a:rPr lang="en-US" dirty="0"/>
              <a:t>3 Views</a:t>
            </a:r>
          </a:p>
          <a:p>
            <a:pPr lvl="1"/>
            <a:r>
              <a:rPr lang="en-US" dirty="0"/>
              <a:t>Conceptual / Logical / Physical</a:t>
            </a:r>
          </a:p>
          <a:p>
            <a:r>
              <a:rPr lang="en-US" dirty="0"/>
              <a:t>More Supporting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2C39-B4A9-48A5-A5F7-ADDBB490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732" y="259977"/>
            <a:ext cx="2695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7D1-7FBC-D1D4-F340-54017CD7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Essential Delivery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52754F-AA61-07EB-B45D-DE4676FBF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7575"/>
              </p:ext>
            </p:extLst>
          </p:nvPr>
        </p:nvGraphicFramePr>
        <p:xfrm>
          <a:off x="1522413" y="764704"/>
          <a:ext cx="8532439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E2C21-BD5B-5531-A5DC-4B02AEBF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412776"/>
            <a:ext cx="8701606" cy="2615555"/>
          </a:xfrm>
        </p:spPr>
        <p:txBody>
          <a:bodyPr>
            <a:normAutofit/>
          </a:bodyPr>
          <a:lstStyle/>
          <a:p>
            <a:r>
              <a:rPr lang="en-US" dirty="0"/>
              <a:t>Essential EA Tool – Starting from Business Capability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50C1A0-00B0-9ADD-1DCD-B3FB66BD3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5389239" cy="1015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https://github.com/yasenstar/EA/tree/master/Essential_EA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38CE-870E-50F7-BB55-400826529519}"/>
              </a:ext>
            </a:extLst>
          </p:cNvPr>
          <p:cNvSpPr txBox="1"/>
          <p:nvPr/>
        </p:nvSpPr>
        <p:spPr>
          <a:xfrm>
            <a:off x="349295" y="484257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E883-06A4-9042-DBCD-C400FE2A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4365104"/>
            <a:ext cx="356529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6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B40-2E53-2F87-FCCA-2939696C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Business Architecture</a:t>
            </a:r>
            <a:br>
              <a:rPr lang="en-US" dirty="0"/>
            </a:br>
            <a:r>
              <a:rPr lang="en-US" dirty="0"/>
              <a:t>-- Starting from Defining Business Capability</a:t>
            </a:r>
          </a:p>
        </p:txBody>
      </p:sp>
      <p:pic>
        <p:nvPicPr>
          <p:cNvPr id="1026" name="Picture 2" descr="Developing Your Capability Architecture: It’s All About Being Able to ...">
            <a:extLst>
              <a:ext uri="{FF2B5EF4-FFF2-40B4-BE49-F238E27FC236}">
                <a16:creationId xmlns:a16="http://schemas.microsoft.com/office/drawing/2014/main" id="{2FA2F109-0335-0D65-2AAF-980DEC737C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91" y="1905001"/>
            <a:ext cx="6181113" cy="4114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F950C-3BB2-28F9-16B4-A3696562F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6580" y="2348880"/>
            <a:ext cx="4248198" cy="337002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84DBD0-FC10-0274-E285-3996731B9D79}"/>
              </a:ext>
            </a:extLst>
          </p:cNvPr>
          <p:cNvSpPr/>
          <p:nvPr/>
        </p:nvSpPr>
        <p:spPr>
          <a:xfrm>
            <a:off x="4366220" y="3573016"/>
            <a:ext cx="3384376" cy="144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2558</TotalTime>
  <Words>592</Words>
  <Application>Microsoft Office PowerPoint</Application>
  <PresentationFormat>Custom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ADLaM Display</vt:lpstr>
      <vt:lpstr>Arial</vt:lpstr>
      <vt:lpstr>Corbel</vt:lpstr>
      <vt:lpstr>Wingdings</vt:lpstr>
      <vt:lpstr>Digital Blue Tunnel 16x9</vt:lpstr>
      <vt:lpstr>Practice on Essential Enterprise Architecture Tool</vt:lpstr>
      <vt:lpstr>Positioning of Essential </vt:lpstr>
      <vt:lpstr>Essential Open-Source Packages Download and Installation</vt:lpstr>
      <vt:lpstr>Essential EA Tool (Open-Source) Overview</vt:lpstr>
      <vt:lpstr>Essential Information Eco System</vt:lpstr>
      <vt:lpstr>Essential Meta-Model</vt:lpstr>
      <vt:lpstr>Essential Delivery Cycle</vt:lpstr>
      <vt:lpstr>Essential EA Tool – Starting from Business Capability Model</vt:lpstr>
      <vt:lpstr>Domains in Business Architecture -- Starting from Defining Business Capability</vt:lpstr>
      <vt:lpstr>Essential EA Tool –Business Capability Model (Manually Input)</vt:lpstr>
      <vt:lpstr>Essential EA Tool – Using Import Utility to Build Business Capability Model</vt:lpstr>
      <vt:lpstr>Prerequisites for Performing Imports</vt:lpstr>
      <vt:lpstr>Setup Import Utility for Launchpad and Import File</vt:lpstr>
      <vt:lpstr>Essential EA Tool – Using Import Utility (Cont.)</vt:lpstr>
      <vt:lpstr>Some more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Essential Enterprise Architecture Tool</dc:title>
  <dc:creator>Zhao Xiaoqi</dc:creator>
  <cp:lastModifiedBy>Zhao Xiaoqi</cp:lastModifiedBy>
  <cp:revision>24</cp:revision>
  <dcterms:created xsi:type="dcterms:W3CDTF">2024-01-03T01:44:36Z</dcterms:created>
  <dcterms:modified xsi:type="dcterms:W3CDTF">2024-01-31T19:05:49Z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19540963-e559-4020-8a90-fe8a502c2801_Enabled">
    <vt:lpwstr>true</vt:lpwstr>
  </property>
  <property fmtid="{D5CDD505-2E9C-101B-9397-08002B2CF9AE}" pid="9" name="MSIP_Label_19540963-e559-4020-8a90-fe8a502c2801_SetDate">
    <vt:lpwstr>2024-01-03T01:45:35Z</vt:lpwstr>
  </property>
  <property fmtid="{D5CDD505-2E9C-101B-9397-08002B2CF9AE}" pid="10" name="MSIP_Label_19540963-e559-4020-8a90-fe8a502c2801_Method">
    <vt:lpwstr>Standard</vt:lpwstr>
  </property>
  <property fmtid="{D5CDD505-2E9C-101B-9397-08002B2CF9AE}" pid="11" name="MSIP_Label_19540963-e559-4020-8a90-fe8a502c2801_Name">
    <vt:lpwstr>19540963-e559-4020-8a90-fe8a502c2801</vt:lpwstr>
  </property>
  <property fmtid="{D5CDD505-2E9C-101B-9397-08002B2CF9AE}" pid="12" name="MSIP_Label_19540963-e559-4020-8a90-fe8a502c2801_SiteId">
    <vt:lpwstr>f25493ae-1c98-41d7-8a33-0be75f5fe603</vt:lpwstr>
  </property>
  <property fmtid="{D5CDD505-2E9C-101B-9397-08002B2CF9AE}" pid="13" name="MSIP_Label_19540963-e559-4020-8a90-fe8a502c2801_ActionId">
    <vt:lpwstr>9377624f-fbfd-494a-a952-26abfea98805</vt:lpwstr>
  </property>
  <property fmtid="{D5CDD505-2E9C-101B-9397-08002B2CF9AE}" pid="14" name="MSIP_Label_19540963-e559-4020-8a90-fe8a502c2801_ContentBits">
    <vt:lpwstr>0</vt:lpwstr>
  </property>
</Properties>
</file>